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 id="2147483684" r:id="rId8"/>
    <p:sldMasterId id="2147483696" r:id="rId9"/>
    <p:sldMasterId id="2147483720" r:id="rId10"/>
    <p:sldMasterId id="2147483732" r:id="rId11"/>
    <p:sldMasterId id="2147483719" r:id="rId12"/>
  </p:sldMasterIdLst>
  <p:notesMasterIdLst>
    <p:notesMasterId r:id="rId23"/>
  </p:notesMasterIdLst>
  <p:handoutMasterIdLst>
    <p:handoutMasterId r:id="rId24"/>
  </p:handoutMasterIdLst>
  <p:sldIdLst>
    <p:sldId id="265" r:id="rId13"/>
    <p:sldId id="267" r:id="rId14"/>
    <p:sldId id="271" r:id="rId15"/>
    <p:sldId id="280" r:id="rId16"/>
    <p:sldId id="268" r:id="rId17"/>
    <p:sldId id="278" r:id="rId18"/>
    <p:sldId id="283" r:id="rId19"/>
    <p:sldId id="281" r:id="rId20"/>
    <p:sldId id="282" r:id="rId21"/>
    <p:sldId id="284" r:id="rId22"/>
  </p:sldIdLst>
  <p:sldSz cx="109728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4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7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907F0-63CB-43B1-9012-EDE26E64A02F}" v="21" dt="2020-08-27T16:58:25.5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1291" autoAdjust="0"/>
  </p:normalViewPr>
  <p:slideViewPr>
    <p:cSldViewPr snapToGrid="0">
      <p:cViewPr varScale="1">
        <p:scale>
          <a:sx n="77" d="100"/>
          <a:sy n="77" d="100"/>
        </p:scale>
        <p:origin x="571" y="53"/>
      </p:cViewPr>
      <p:guideLst>
        <p:guide orient="horz" pos="2160"/>
        <p:guide pos="3840"/>
        <p:guide pos="3456"/>
      </p:guideLst>
    </p:cSldViewPr>
  </p:slideViewPr>
  <p:notesTextViewPr>
    <p:cViewPr>
      <p:scale>
        <a:sx n="1" d="1"/>
        <a:sy n="1" d="1"/>
      </p:scale>
      <p:origin x="0" y="0"/>
    </p:cViewPr>
  </p:notesTextViewPr>
  <p:notesViewPr>
    <p:cSldViewPr snapToGrid="0">
      <p:cViewPr varScale="1">
        <p:scale>
          <a:sx n="62" d="100"/>
          <a:sy n="62" d="100"/>
        </p:scale>
        <p:origin x="31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presProps" Target="presProps.xml"/><Relationship Id="rId29" Type="http://schemas.microsoft.com/office/2016/11/relationships/changesInfo" Target="changesInfos/changesInfo1.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ry A Sochor" userId="47ee4923-9e98-4c03-a251-9a67bdcf2880" providerId="ADAL" clId="{E137325A-26D1-47F8-92A2-95CB6ADD4243}"/>
    <pc:docChg chg="addSld modSld">
      <pc:chgData name="Jerry A Sochor" userId="47ee4923-9e98-4c03-a251-9a67bdcf2880" providerId="ADAL" clId="{E137325A-26D1-47F8-92A2-95CB6ADD4243}" dt="2020-08-27T16:58:25.517" v="56"/>
      <pc:docMkLst>
        <pc:docMk/>
      </pc:docMkLst>
      <pc:sldChg chg="modAnim">
        <pc:chgData name="Jerry A Sochor" userId="47ee4923-9e98-4c03-a251-9a67bdcf2880" providerId="ADAL" clId="{E137325A-26D1-47F8-92A2-95CB6ADD4243}" dt="2020-08-27T16:57:59.291" v="46"/>
        <pc:sldMkLst>
          <pc:docMk/>
          <pc:sldMk cId="263549454" sldId="267"/>
        </pc:sldMkLst>
      </pc:sldChg>
      <pc:sldChg chg="modAnim">
        <pc:chgData name="Jerry A Sochor" userId="47ee4923-9e98-4c03-a251-9a67bdcf2880" providerId="ADAL" clId="{E137325A-26D1-47F8-92A2-95CB6ADD4243}" dt="2020-08-27T16:58:15.289" v="52"/>
        <pc:sldMkLst>
          <pc:docMk/>
          <pc:sldMk cId="1518996597" sldId="271"/>
        </pc:sldMkLst>
      </pc:sldChg>
      <pc:sldChg chg="modAnim">
        <pc:chgData name="Jerry A Sochor" userId="47ee4923-9e98-4c03-a251-9a67bdcf2880" providerId="ADAL" clId="{E137325A-26D1-47F8-92A2-95CB6ADD4243}" dt="2020-08-27T16:58:25.517" v="56"/>
        <pc:sldMkLst>
          <pc:docMk/>
          <pc:sldMk cId="2346415657" sldId="280"/>
        </pc:sldMkLst>
      </pc:sldChg>
      <pc:sldChg chg="modSp">
        <pc:chgData name="Jerry A Sochor" userId="47ee4923-9e98-4c03-a251-9a67bdcf2880" providerId="ADAL" clId="{E137325A-26D1-47F8-92A2-95CB6ADD4243}" dt="2020-08-27T16:47:03.733" v="40" actId="207"/>
        <pc:sldMkLst>
          <pc:docMk/>
          <pc:sldMk cId="682757882" sldId="282"/>
        </pc:sldMkLst>
        <pc:spChg chg="mod">
          <ac:chgData name="Jerry A Sochor" userId="47ee4923-9e98-4c03-a251-9a67bdcf2880" providerId="ADAL" clId="{E137325A-26D1-47F8-92A2-95CB6ADD4243}" dt="2020-08-27T16:47:03.733" v="40" actId="207"/>
          <ac:spMkLst>
            <pc:docMk/>
            <pc:sldMk cId="682757882" sldId="282"/>
            <ac:spMk id="6" creationId="{F487EC8A-E774-4DE5-A0A0-BC5E7DF00007}"/>
          </ac:spMkLst>
        </pc:spChg>
      </pc:sldChg>
      <pc:sldChg chg="modSp add">
        <pc:chgData name="Jerry A Sochor" userId="47ee4923-9e98-4c03-a251-9a67bdcf2880" providerId="ADAL" clId="{E137325A-26D1-47F8-92A2-95CB6ADD4243}" dt="2020-08-27T16:30:24.680" v="38" actId="255"/>
        <pc:sldMkLst>
          <pc:docMk/>
          <pc:sldMk cId="3016119689" sldId="284"/>
        </pc:sldMkLst>
        <pc:spChg chg="mod">
          <ac:chgData name="Jerry A Sochor" userId="47ee4923-9e98-4c03-a251-9a67bdcf2880" providerId="ADAL" clId="{E137325A-26D1-47F8-92A2-95CB6ADD4243}" dt="2020-08-27T16:30:24.680" v="38" actId="255"/>
          <ac:spMkLst>
            <pc:docMk/>
            <pc:sldMk cId="3016119689" sldId="284"/>
            <ac:spMk id="2" creationId="{05410E24-EC92-408E-AB1B-FB7DDDDB5D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E63A03-40A3-4960-84D7-A352A36F7B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BE605F-A7FF-45F7-A749-C326675A50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3EF228-11FC-46AD-BD7C-B82DB5B1CC1A}" type="datetimeFigureOut">
              <a:rPr lang="en-US" smtClean="0"/>
              <a:t>8/27/2020</a:t>
            </a:fld>
            <a:endParaRPr lang="en-US"/>
          </a:p>
        </p:txBody>
      </p:sp>
      <p:sp>
        <p:nvSpPr>
          <p:cNvPr id="4" name="Footer Placeholder 3">
            <a:extLst>
              <a:ext uri="{FF2B5EF4-FFF2-40B4-BE49-F238E27FC236}">
                <a16:creationId xmlns:a16="http://schemas.microsoft.com/office/drawing/2014/main" id="{BABDE6A1-AC4C-49CB-9EAF-79EF96BF5E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B14DEC-E9C3-4548-9342-89B174CA01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4E82FE-6599-48F7-9340-8CBF557D0A8A}" type="slidenum">
              <a:rPr lang="en-US" smtClean="0"/>
              <a:t>‹#›</a:t>
            </a:fld>
            <a:endParaRPr lang="en-US"/>
          </a:p>
        </p:txBody>
      </p:sp>
    </p:spTree>
    <p:extLst>
      <p:ext uri="{BB962C8B-B14F-4D97-AF65-F5344CB8AC3E}">
        <p14:creationId xmlns:p14="http://schemas.microsoft.com/office/powerpoint/2010/main" val="564556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D59B19-05C6-448C-803A-9DA50DB917F4}" type="datetimeFigureOut">
              <a:rPr lang="en-US" smtClean="0"/>
              <a:t>8/27/2020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EFFCF-08AD-405B-B019-D704CE301DC1}" type="slidenum">
              <a:rPr lang="en-US" smtClean="0"/>
              <a:t>‹#›</a:t>
            </a:fld>
            <a:endParaRPr lang="en-US"/>
          </a:p>
        </p:txBody>
      </p:sp>
    </p:spTree>
    <p:extLst>
      <p:ext uri="{BB962C8B-B14F-4D97-AF65-F5344CB8AC3E}">
        <p14:creationId xmlns:p14="http://schemas.microsoft.com/office/powerpoint/2010/main" val="105560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EF20E-3196-43C2-BCBE-F3CD44AE7815}" type="slidenum">
              <a:rPr lang="en-US">
                <a:solidFill>
                  <a:prstClr val="black"/>
                </a:solidFill>
              </a:rPr>
              <a:pPr/>
              <a:t>1</a:t>
            </a:fld>
            <a:endParaRPr lang="en-US">
              <a:solidFill>
                <a:prstClr val="black"/>
              </a:solidFill>
            </a:endParaRPr>
          </a:p>
        </p:txBody>
      </p:sp>
      <p:sp>
        <p:nvSpPr>
          <p:cNvPr id="1472514" name="Rectangle 2"/>
          <p:cNvSpPr>
            <a:spLocks noGrp="1" noRot="1" noChangeAspect="1" noChangeArrowheads="1" noTextEdit="1"/>
          </p:cNvSpPr>
          <p:nvPr>
            <p:ph type="sldImg"/>
          </p:nvPr>
        </p:nvSpPr>
        <p:spPr>
          <a:xfrm>
            <a:off x="685800" y="685800"/>
            <a:ext cx="5486400" cy="3429000"/>
          </a:xfrm>
          <a:ln/>
        </p:spPr>
      </p:sp>
      <p:sp>
        <p:nvSpPr>
          <p:cNvPr id="14725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796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FFCF-08AD-405B-B019-D704CE301DC1}" type="slidenum">
              <a:rPr lang="en-US" smtClean="0"/>
              <a:t>2</a:t>
            </a:fld>
            <a:endParaRPr lang="en-US"/>
          </a:p>
        </p:txBody>
      </p:sp>
    </p:spTree>
    <p:extLst>
      <p:ext uri="{BB962C8B-B14F-4D97-AF65-F5344CB8AC3E}">
        <p14:creationId xmlns:p14="http://schemas.microsoft.com/office/powerpoint/2010/main" val="267846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919FF-48C6-4397-81B2-DE2497AEA020}" type="slidenum">
              <a:rPr lang="en-US"/>
              <a:pPr/>
              <a:t>3</a:t>
            </a:fld>
            <a:endParaRPr lang="en-US"/>
          </a:p>
        </p:txBody>
      </p:sp>
      <p:sp>
        <p:nvSpPr>
          <p:cNvPr id="1660930" name="Rectangle 2"/>
          <p:cNvSpPr>
            <a:spLocks noGrp="1" noRot="1" noChangeAspect="1" noChangeArrowheads="1" noTextEdit="1"/>
          </p:cNvSpPr>
          <p:nvPr>
            <p:ph type="sldImg"/>
          </p:nvPr>
        </p:nvSpPr>
        <p:spPr>
          <a:xfrm>
            <a:off x="960438" y="1143000"/>
            <a:ext cx="4937125" cy="3086100"/>
          </a:xfrm>
          <a:ln/>
        </p:spPr>
      </p:sp>
      <p:sp>
        <p:nvSpPr>
          <p:cNvPr id="166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695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919FF-48C6-4397-81B2-DE2497AEA0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0930" name="Rectangle 2"/>
          <p:cNvSpPr>
            <a:spLocks noGrp="1" noRot="1" noChangeAspect="1" noChangeArrowheads="1" noTextEdit="1"/>
          </p:cNvSpPr>
          <p:nvPr>
            <p:ph type="sldImg"/>
          </p:nvPr>
        </p:nvSpPr>
        <p:spPr>
          <a:xfrm>
            <a:off x="960438" y="1143000"/>
            <a:ext cx="4937125" cy="3086100"/>
          </a:xfrm>
          <a:ln/>
        </p:spPr>
      </p:sp>
      <p:sp>
        <p:nvSpPr>
          <p:cNvPr id="1660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298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A3772-4B2E-4B8F-8EAF-4750664C320D}" type="slidenum">
              <a:rPr lang="en-US">
                <a:solidFill>
                  <a:prstClr val="black"/>
                </a:solidFill>
              </a:rPr>
              <a:pPr/>
              <a:t>5</a:t>
            </a:fld>
            <a:endParaRPr lang="en-US">
              <a:solidFill>
                <a:prstClr val="black"/>
              </a:solidFill>
            </a:endParaRPr>
          </a:p>
        </p:txBody>
      </p:sp>
      <p:sp>
        <p:nvSpPr>
          <p:cNvPr id="1550338" name="Rectangle 2"/>
          <p:cNvSpPr>
            <a:spLocks noGrp="1" noRot="1" noChangeAspect="1" noChangeArrowheads="1" noTextEdit="1"/>
          </p:cNvSpPr>
          <p:nvPr>
            <p:ph type="sldImg"/>
          </p:nvPr>
        </p:nvSpPr>
        <p:spPr>
          <a:xfrm>
            <a:off x="685800" y="685800"/>
            <a:ext cx="5486400" cy="3429000"/>
          </a:xfrm>
          <a:ln/>
        </p:spPr>
      </p:sp>
      <p:sp>
        <p:nvSpPr>
          <p:cNvPr id="1550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6812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FFCF-08AD-405B-B019-D704CE301DC1}" type="slidenum">
              <a:rPr lang="en-US" smtClean="0"/>
              <a:t>8</a:t>
            </a:fld>
            <a:endParaRPr lang="en-US"/>
          </a:p>
        </p:txBody>
      </p:sp>
    </p:spTree>
    <p:extLst>
      <p:ext uri="{BB962C8B-B14F-4D97-AF65-F5344CB8AC3E}">
        <p14:creationId xmlns:p14="http://schemas.microsoft.com/office/powerpoint/2010/main" val="399797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FFCF-08AD-405B-B019-D704CE301DC1}" type="slidenum">
              <a:rPr lang="en-US" smtClean="0"/>
              <a:t>9</a:t>
            </a:fld>
            <a:endParaRPr lang="en-US"/>
          </a:p>
        </p:txBody>
      </p:sp>
    </p:spTree>
    <p:extLst>
      <p:ext uri="{BB962C8B-B14F-4D97-AF65-F5344CB8AC3E}">
        <p14:creationId xmlns:p14="http://schemas.microsoft.com/office/powerpoint/2010/main" val="393675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037249"/>
            <a:ext cx="9326880" cy="563231"/>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34163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5020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39892" y="5562630"/>
            <a:ext cx="9159431" cy="1330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93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6156" y="4914930"/>
            <a:ext cx="1597360" cy="1978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945" y="4914930"/>
            <a:ext cx="4921347" cy="1978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46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6"/>
            <a:ext cx="9326880" cy="757130"/>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6762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48640" y="1600206"/>
            <a:ext cx="987552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20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30"/>
            <a:ext cx="9326880" cy="646331"/>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0685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6"/>
            <a:ext cx="484632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6"/>
            <a:ext cx="484632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786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8"/>
            <a:ext cx="9875520" cy="75713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48" y="1535113"/>
            <a:ext cx="485013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48" y="2174875"/>
            <a:ext cx="485013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428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027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20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1065779"/>
            <a:ext cx="3609976" cy="36933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71"/>
            <a:ext cx="61341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435103"/>
            <a:ext cx="360997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718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918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998006"/>
            <a:ext cx="6583680" cy="36933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5" y="5367338"/>
            <a:ext cx="658368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39348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48640" y="1600206"/>
            <a:ext cx="987552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153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8565" y="1600206"/>
            <a:ext cx="1514261"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600206"/>
            <a:ext cx="804672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1446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037249"/>
            <a:ext cx="9326880" cy="563231"/>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4431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6AC2190-4824-4D08-BFAA-14664C3AB4D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D03B3A19-3016-4FFC-9371-E19F33FAC864}"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486314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B8C2307-D832-4417-A6E9-C1AADF73CA1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599DE74-334D-46C0-A021-8D73E25567B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502290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30"/>
            <a:ext cx="9326880" cy="64633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4022202"/>
            <a:ext cx="932688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4F97DF9-F2F5-4EF2-957B-4D1F58204E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211D703E-F0EE-42D9-A345-B5C79F0DDDB0}"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050265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36736"/>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36736"/>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7EC5EED-91B0-4C6E-9C7D-366D6E984F88}"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EEA032BF-DF53-4468-B4CC-9797ABC9C1D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868819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854427"/>
            <a:ext cx="9875520" cy="5632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731677"/>
            <a:ext cx="4848225"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1" y="2174875"/>
            <a:ext cx="4848225"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48" y="1731677"/>
            <a:ext cx="4850130"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48" y="2174875"/>
            <a:ext cx="4850130"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2380971-8C58-4A0A-A1AC-E88EEA3B6A8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9" name="Date Placeholder 8"/>
          <p:cNvSpPr>
            <a:spLocks noGrp="1"/>
          </p:cNvSpPr>
          <p:nvPr>
            <p:ph type="dt" sz="half" idx="12"/>
          </p:nvPr>
        </p:nvSpPr>
        <p:spPr/>
        <p:txBody>
          <a:bodyPr/>
          <a:lstStyle>
            <a:lvl1pPr>
              <a:defRPr/>
            </a:lvl1pPr>
          </a:lstStyle>
          <a:p>
            <a:fld id="{00644B12-2CCF-4974-AA08-AFD6E3F3054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31254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CDBE0C63-5723-44FC-94BC-7C141342470F}"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5" name="Date Placeholder 4"/>
          <p:cNvSpPr>
            <a:spLocks noGrp="1"/>
          </p:cNvSpPr>
          <p:nvPr>
            <p:ph type="dt" sz="half" idx="12"/>
          </p:nvPr>
        </p:nvSpPr>
        <p:spPr/>
        <p:txBody>
          <a:bodyPr/>
          <a:lstStyle>
            <a:lvl1pPr>
              <a:defRPr/>
            </a:lvl1pPr>
          </a:lstStyle>
          <a:p>
            <a:fld id="{EA95FF07-5D3C-4589-A149-CD1A84B1244A}"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44570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56E188-01BA-4F79-88F8-C1E5605014AD}"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4" name="Date Placeholder 3"/>
          <p:cNvSpPr>
            <a:spLocks noGrp="1"/>
          </p:cNvSpPr>
          <p:nvPr>
            <p:ph type="dt" sz="half" idx="12"/>
          </p:nvPr>
        </p:nvSpPr>
        <p:spPr/>
        <p:txBody>
          <a:bodyPr/>
          <a:lstStyle>
            <a:lvl1pPr>
              <a:defRPr/>
            </a:lvl1pPr>
          </a:lstStyle>
          <a:p>
            <a:fld id="{5BE686D8-3DDB-4282-B578-2631EDA3F9EC}"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86968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30"/>
            <a:ext cx="9326880" cy="64633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4037568"/>
            <a:ext cx="9326880" cy="3693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08837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1065779"/>
            <a:ext cx="3609976" cy="3693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71"/>
            <a:ext cx="613410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435101"/>
            <a:ext cx="3609976"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01F02B-355D-40B1-885F-BFCB03A72BA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38AE0BEF-1EA3-4786-B27B-8219AE3AD32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550325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998006"/>
            <a:ext cx="658368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5" y="612778"/>
            <a:ext cx="658368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5" y="5367338"/>
            <a:ext cx="658368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5A50349-6295-4BA2-AB48-532C438365C0}"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8D278C00-3FC8-48A2-9A6C-C49C4FF918BE}"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919251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254519" y="1736747"/>
            <a:ext cx="7169655" cy="182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93745DA-C7A0-4367-87CF-297806637FE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EFF10F19-91A7-4030-ABFC-356A684AD02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4691575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684233"/>
            <a:ext cx="1126462"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5620" y="684233"/>
            <a:ext cx="228678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E79022E-E230-42FE-A9D4-E5E89317233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19366C1-7F3D-4816-801C-A23CF726FE2B}"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892859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037245"/>
            <a:ext cx="9326880" cy="563231"/>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4431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6AC2190-4824-4D08-BFAA-14664C3AB4D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D03B3A19-3016-4FFC-9371-E19F33FAC864}"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258592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B8C2307-D832-4417-A6E9-C1AADF73CA1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599DE74-334D-46C0-A021-8D73E25567B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596388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26"/>
            <a:ext cx="9326880" cy="64633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4022202"/>
            <a:ext cx="932688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4F97DF9-F2F5-4EF2-957B-4D1F58204E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211D703E-F0EE-42D9-A345-B5C79F0DDDB0}"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148710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36736"/>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36736"/>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7EC5EED-91B0-4C6E-9C7D-366D6E984F88}"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EEA032BF-DF53-4468-B4CC-9797ABC9C1D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792026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854427"/>
            <a:ext cx="9875520" cy="5632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731677"/>
            <a:ext cx="4848225"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1" y="2174875"/>
            <a:ext cx="4848225"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46" y="1731677"/>
            <a:ext cx="4850130"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46" y="2174875"/>
            <a:ext cx="4850130"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2380971-8C58-4A0A-A1AC-E88EEA3B6A8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9" name="Date Placeholder 8"/>
          <p:cNvSpPr>
            <a:spLocks noGrp="1"/>
          </p:cNvSpPr>
          <p:nvPr>
            <p:ph type="dt" sz="half" idx="12"/>
          </p:nvPr>
        </p:nvSpPr>
        <p:spPr/>
        <p:txBody>
          <a:bodyPr/>
          <a:lstStyle>
            <a:lvl1pPr>
              <a:defRPr/>
            </a:lvl1pPr>
          </a:lstStyle>
          <a:p>
            <a:fld id="{00644B12-2CCF-4974-AA08-AFD6E3F3054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7651209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DBE0C63-5723-44FC-94BC-7C141342470F}"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5" name="Date Placeholder 4"/>
          <p:cNvSpPr>
            <a:spLocks noGrp="1"/>
          </p:cNvSpPr>
          <p:nvPr>
            <p:ph type="dt" sz="half" idx="12"/>
          </p:nvPr>
        </p:nvSpPr>
        <p:spPr/>
        <p:txBody>
          <a:bodyPr/>
          <a:lstStyle>
            <a:lvl1pPr>
              <a:defRPr/>
            </a:lvl1pPr>
          </a:lstStyle>
          <a:p>
            <a:fld id="{EA95FF07-5D3C-4589-A149-CD1A84B1244A}"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98903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736" y="5562616"/>
            <a:ext cx="4434840" cy="15881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456" y="5562616"/>
            <a:ext cx="4434840" cy="15881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1302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56E188-01BA-4F79-88F8-C1E5605014AD}"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4" name="Date Placeholder 3"/>
          <p:cNvSpPr>
            <a:spLocks noGrp="1"/>
          </p:cNvSpPr>
          <p:nvPr>
            <p:ph type="dt" sz="half" idx="12"/>
          </p:nvPr>
        </p:nvSpPr>
        <p:spPr/>
        <p:txBody>
          <a:bodyPr/>
          <a:lstStyle>
            <a:lvl1pPr>
              <a:defRPr/>
            </a:lvl1pPr>
          </a:lstStyle>
          <a:p>
            <a:fld id="{5BE686D8-3DDB-4282-B578-2631EDA3F9EC}"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4009916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1065779"/>
            <a:ext cx="3609976" cy="3693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71"/>
            <a:ext cx="613410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435101"/>
            <a:ext cx="3609976"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01F02B-355D-40B1-885F-BFCB03A72BA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38AE0BEF-1EA3-4786-B27B-8219AE3AD32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6856410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998006"/>
            <a:ext cx="658368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5" y="612778"/>
            <a:ext cx="658368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5" y="5367338"/>
            <a:ext cx="658368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5A50349-6295-4BA2-AB48-532C438365C0}"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8D278C00-3FC8-48A2-9A6C-C49C4FF918BE}"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321805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254519" y="1736747"/>
            <a:ext cx="7169655" cy="182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93745DA-C7A0-4367-87CF-297806637FE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EFF10F19-91A7-4030-ABFC-356A684AD02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608630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684233"/>
            <a:ext cx="1126462"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5620" y="684233"/>
            <a:ext cx="228678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E79022E-E230-42FE-A9D4-E5E89317233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19366C1-7F3D-4816-801C-A23CF726FE2B}"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621941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037239"/>
            <a:ext cx="9326880" cy="563231"/>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4431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6AC2190-4824-4D08-BFAA-14664C3AB4D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D03B3A19-3016-4FFC-9371-E19F33FAC864}"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302523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B8C2307-D832-4417-A6E9-C1AADF73CA1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599DE74-334D-46C0-A021-8D73E25567B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4100072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20"/>
            <a:ext cx="9326880" cy="64633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4022198"/>
            <a:ext cx="932688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4F97DF9-F2F5-4EF2-957B-4D1F58204E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211D703E-F0EE-42D9-A345-B5C79F0DDDB0}"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055689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36735"/>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36735"/>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7EC5EED-91B0-4C6E-9C7D-366D6E984F88}"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EEA032BF-DF53-4468-B4CC-9797ABC9C1D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252038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854426"/>
            <a:ext cx="9875520" cy="5632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731677"/>
            <a:ext cx="4848225"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1" y="2174875"/>
            <a:ext cx="4848225"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42" y="1731677"/>
            <a:ext cx="4850130"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42" y="2174875"/>
            <a:ext cx="4850130"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2380971-8C58-4A0A-A1AC-E88EEA3B6A8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9" name="Date Placeholder 8"/>
          <p:cNvSpPr>
            <a:spLocks noGrp="1"/>
          </p:cNvSpPr>
          <p:nvPr>
            <p:ph type="dt" sz="half" idx="12"/>
          </p:nvPr>
        </p:nvSpPr>
        <p:spPr/>
        <p:txBody>
          <a:bodyPr/>
          <a:lstStyle>
            <a:lvl1pPr>
              <a:defRPr/>
            </a:lvl1pPr>
          </a:lstStyle>
          <a:p>
            <a:fld id="{00644B12-2CCF-4974-AA08-AFD6E3F3054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82150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854427"/>
            <a:ext cx="9875520" cy="5632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750143"/>
            <a:ext cx="4848225"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1" y="2174875"/>
            <a:ext cx="4848225" cy="1394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48" y="1750143"/>
            <a:ext cx="4850130" cy="42473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48" y="2174875"/>
            <a:ext cx="4850130" cy="13942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6268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DBE0C63-5723-44FC-94BC-7C141342470F}"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5" name="Date Placeholder 4"/>
          <p:cNvSpPr>
            <a:spLocks noGrp="1"/>
          </p:cNvSpPr>
          <p:nvPr>
            <p:ph type="dt" sz="half" idx="12"/>
          </p:nvPr>
        </p:nvSpPr>
        <p:spPr/>
        <p:txBody>
          <a:bodyPr/>
          <a:lstStyle>
            <a:lvl1pPr>
              <a:defRPr/>
            </a:lvl1pPr>
          </a:lstStyle>
          <a:p>
            <a:fld id="{EA95FF07-5D3C-4589-A149-CD1A84B1244A}"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4174086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56E188-01BA-4F79-88F8-C1E5605014AD}"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4" name="Date Placeholder 3"/>
          <p:cNvSpPr>
            <a:spLocks noGrp="1"/>
          </p:cNvSpPr>
          <p:nvPr>
            <p:ph type="dt" sz="half" idx="12"/>
          </p:nvPr>
        </p:nvSpPr>
        <p:spPr/>
        <p:txBody>
          <a:bodyPr/>
          <a:lstStyle>
            <a:lvl1pPr>
              <a:defRPr/>
            </a:lvl1pPr>
          </a:lstStyle>
          <a:p>
            <a:fld id="{5BE686D8-3DDB-4282-B578-2631EDA3F9EC}"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996724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1065777"/>
            <a:ext cx="3609976" cy="3693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70"/>
            <a:ext cx="613410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435101"/>
            <a:ext cx="3609976"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01F02B-355D-40B1-885F-BFCB03A72BA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38AE0BEF-1EA3-4786-B27B-8219AE3AD32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811709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998006"/>
            <a:ext cx="658368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5" y="612778"/>
            <a:ext cx="658368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5" y="5367338"/>
            <a:ext cx="658368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5A50349-6295-4BA2-AB48-532C438365C0}"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8D278C00-3FC8-48A2-9A6C-C49C4FF918BE}"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5815350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254516" y="1736745"/>
            <a:ext cx="7169655" cy="182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93745DA-C7A0-4367-87CF-297806637FE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EFF10F19-91A7-4030-ABFC-356A684AD02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580147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684233"/>
            <a:ext cx="1126462"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5620" y="684233"/>
            <a:ext cx="228678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E79022E-E230-42FE-A9D4-E5E89317233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19366C1-7F3D-4816-801C-A23CF726FE2B}"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584804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037223"/>
            <a:ext cx="9326880" cy="563231"/>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44319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6AC2190-4824-4D08-BFAA-14664C3AB4D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D03B3A19-3016-4FFC-9371-E19F33FAC864}"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41746308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B8C2307-D832-4417-A6E9-C1AADF73CA1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599DE74-334D-46C0-A021-8D73E25567B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0158078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4"/>
            <a:ext cx="9326880" cy="646331"/>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4022182"/>
            <a:ext cx="9326880" cy="38472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4F97DF9-F2F5-4EF2-957B-4D1F58204E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211D703E-F0EE-42D9-A345-B5C79F0DDDB0}"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321434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736727"/>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736727"/>
            <a:ext cx="4846320" cy="21021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7EC5EED-91B0-4C6E-9C7D-366D6E984F88}"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EEA032BF-DF53-4468-B4CC-9797ABC9C1D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65893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3393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854410"/>
            <a:ext cx="9875520" cy="5632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731677"/>
            <a:ext cx="4848225"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1" y="2174875"/>
            <a:ext cx="4848225"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731677"/>
            <a:ext cx="4850130" cy="44319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18435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B2380971-8C58-4A0A-A1AC-E88EEA3B6A8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9" name="Date Placeholder 8"/>
          <p:cNvSpPr>
            <a:spLocks noGrp="1"/>
          </p:cNvSpPr>
          <p:nvPr>
            <p:ph type="dt" sz="half" idx="12"/>
          </p:nvPr>
        </p:nvSpPr>
        <p:spPr/>
        <p:txBody>
          <a:bodyPr/>
          <a:lstStyle>
            <a:lvl1pPr>
              <a:defRPr/>
            </a:lvl1pPr>
          </a:lstStyle>
          <a:p>
            <a:fld id="{00644B12-2CCF-4974-AA08-AFD6E3F3054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23782043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DBE0C63-5723-44FC-94BC-7C141342470F}"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5" name="Date Placeholder 4"/>
          <p:cNvSpPr>
            <a:spLocks noGrp="1"/>
          </p:cNvSpPr>
          <p:nvPr>
            <p:ph type="dt" sz="half" idx="12"/>
          </p:nvPr>
        </p:nvSpPr>
        <p:spPr/>
        <p:txBody>
          <a:bodyPr/>
          <a:lstStyle>
            <a:lvl1pPr>
              <a:defRPr/>
            </a:lvl1pPr>
          </a:lstStyle>
          <a:p>
            <a:fld id="{EA95FF07-5D3C-4589-A149-CD1A84B1244A}"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8721382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E56E188-01BA-4F79-88F8-C1E5605014AD}"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4" name="Date Placeholder 3"/>
          <p:cNvSpPr>
            <a:spLocks noGrp="1"/>
          </p:cNvSpPr>
          <p:nvPr>
            <p:ph type="dt" sz="half" idx="12"/>
          </p:nvPr>
        </p:nvSpPr>
        <p:spPr/>
        <p:txBody>
          <a:bodyPr/>
          <a:lstStyle>
            <a:lvl1pPr>
              <a:defRPr/>
            </a:lvl1pPr>
          </a:lstStyle>
          <a:p>
            <a:fld id="{5BE686D8-3DDB-4282-B578-2631EDA3F9EC}"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097030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2" y="1065769"/>
            <a:ext cx="3609976" cy="3693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4"/>
            <a:ext cx="613410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2" y="1435101"/>
            <a:ext cx="3609976"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01F02B-355D-40B1-885F-BFCB03A72BA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38AE0BEF-1EA3-4786-B27B-8219AE3AD323}"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808612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998006"/>
            <a:ext cx="658368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5" y="612778"/>
            <a:ext cx="6583680" cy="5601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5" y="5367338"/>
            <a:ext cx="6583680" cy="2970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5A50349-6295-4BA2-AB48-532C438365C0}"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7" name="Date Placeholder 6"/>
          <p:cNvSpPr>
            <a:spLocks noGrp="1"/>
          </p:cNvSpPr>
          <p:nvPr>
            <p:ph type="dt" sz="half" idx="12"/>
          </p:nvPr>
        </p:nvSpPr>
        <p:spPr/>
        <p:txBody>
          <a:bodyPr/>
          <a:lstStyle>
            <a:lvl1pPr>
              <a:defRPr/>
            </a:lvl1pPr>
          </a:lstStyle>
          <a:p>
            <a:fld id="{8D278C00-3FC8-48A2-9A6C-C49C4FF918BE}"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0235175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254507" y="1736729"/>
            <a:ext cx="7169655" cy="1827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93745DA-C7A0-4367-87CF-297806637FE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EFF10F19-91A7-4030-ABFC-356A684AD021}"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545234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684217"/>
            <a:ext cx="1126462" cy="2879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5620" y="684217"/>
            <a:ext cx="2286780" cy="2879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E79022E-E230-42FE-A9D4-E5E893172336}"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lvl1pPr>
              <a:defRPr/>
            </a:lvl1pPr>
          </a:lstStyle>
          <a:p>
            <a:fld id="{319366C1-7F3D-4816-801C-A23CF726FE2B}" type="datetime4">
              <a:rPr lang="en-US">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1676909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Family symbol">
    <p:spTree>
      <p:nvGrpSpPr>
        <p:cNvPr id="1" name=""/>
        <p:cNvGrpSpPr/>
        <p:nvPr/>
      </p:nvGrpSpPr>
      <p:grpSpPr>
        <a:xfrm>
          <a:off x="0" y="0"/>
          <a:ext cx="0" cy="0"/>
          <a:chOff x="0" y="0"/>
          <a:chExt cx="0" cy="0"/>
        </a:xfrm>
      </p:grpSpPr>
      <p:sp>
        <p:nvSpPr>
          <p:cNvPr id="5" name="Rectangle 4"/>
          <p:cNvSpPr/>
          <p:nvPr userDrawn="1"/>
        </p:nvSpPr>
        <p:spPr>
          <a:xfrm>
            <a:off x="0" y="1"/>
            <a:ext cx="10972800" cy="6090249"/>
          </a:xfrm>
          <a:prstGeom prst="rect">
            <a:avLst/>
          </a:prstGeom>
          <a:gradFill flip="none" rotWithShape="1">
            <a:gsLst>
              <a:gs pos="0">
                <a:schemeClr val="accent1"/>
              </a:gs>
              <a:gs pos="100000">
                <a:schemeClr val="tx2"/>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1371" cy="6858000"/>
          </a:xfrm>
          <a:prstGeom prst="rect">
            <a:avLst/>
          </a:prstGeom>
        </p:spPr>
      </p:pic>
      <p:sp>
        <p:nvSpPr>
          <p:cNvPr id="12" name="Title Placeholder 7"/>
          <p:cNvSpPr>
            <a:spLocks noGrp="1"/>
          </p:cNvSpPr>
          <p:nvPr>
            <p:ph type="title"/>
          </p:nvPr>
        </p:nvSpPr>
        <p:spPr>
          <a:xfrm>
            <a:off x="754282" y="2199737"/>
            <a:ext cx="9464236" cy="1690776"/>
          </a:xfrm>
          <a:prstGeom prst="rect">
            <a:avLst/>
          </a:prstGeom>
        </p:spPr>
        <p:txBody>
          <a:bodyPr vert="horz" lIns="91440" tIns="45720" rIns="91440" bIns="45720" rtlCol="0" anchor="ctr">
            <a:noAutofit/>
          </a:bodyPr>
          <a:lstStyle/>
          <a:p>
            <a:r>
              <a:rPr lang="en-US" dirty="0"/>
              <a:t>Title of presentation goes in this space</a:t>
            </a:r>
          </a:p>
        </p:txBody>
      </p:sp>
      <p:sp>
        <p:nvSpPr>
          <p:cNvPr id="16" name="Text Placeholder 15"/>
          <p:cNvSpPr>
            <a:spLocks noGrp="1"/>
          </p:cNvSpPr>
          <p:nvPr>
            <p:ph type="body" sz="quarter" idx="10" hasCustomPrompt="1"/>
          </p:nvPr>
        </p:nvSpPr>
        <p:spPr>
          <a:xfrm>
            <a:off x="754282" y="4684144"/>
            <a:ext cx="6682445" cy="1155940"/>
          </a:xfrm>
          <a:prstGeom prst="rect">
            <a:avLst/>
          </a:prstGeom>
        </p:spPr>
        <p:txBody>
          <a:bodyPr anchor="b" anchorCtr="0"/>
          <a:lstStyle>
            <a:lvl1pPr marL="0" indent="0">
              <a:buFontTx/>
              <a:buNone/>
              <a:defRPr sz="1260" baseline="0">
                <a:solidFill>
                  <a:schemeClr val="bg1"/>
                </a:solidFill>
              </a:defRPr>
            </a:lvl1pPr>
          </a:lstStyle>
          <a:p>
            <a:r>
              <a:rPr lang="en-US" sz="1350" dirty="0"/>
              <a:t>Presenter information</a:t>
            </a:r>
          </a:p>
        </p:txBody>
      </p:sp>
      <p:sp>
        <p:nvSpPr>
          <p:cNvPr id="6" name="Slide Number Placeholder 1"/>
          <p:cNvSpPr>
            <a:spLocks noGrp="1"/>
          </p:cNvSpPr>
          <p:nvPr>
            <p:ph type="sldNum" sz="quarter" idx="11"/>
          </p:nvPr>
        </p:nvSpPr>
        <p:spPr>
          <a:xfrm>
            <a:off x="295154" y="6381474"/>
            <a:ext cx="7307291" cy="365125"/>
          </a:xfrm>
        </p:spPr>
        <p:txBody>
          <a:bodyPr/>
          <a:lstStyle/>
          <a:p>
            <a:fld id="{8C8B385D-DF67-E241-B0BF-76B80A8E743B}" type="slidenum">
              <a:rPr lang="en-US" smtClean="0"/>
              <a:pPr/>
              <a:t>‹#›</a:t>
            </a:fld>
            <a:r>
              <a:rPr lang="en-US" dirty="0"/>
              <a:t>  |   Copyright © 2017 Kaiser Foundation Health Plan, Inc.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12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1065779"/>
            <a:ext cx="3609976" cy="36933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290060" y="273051"/>
            <a:ext cx="6134100" cy="18097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3" y="1435101"/>
            <a:ext cx="3609976"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323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998006"/>
            <a:ext cx="658368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5" y="612775"/>
            <a:ext cx="6583680" cy="5355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5" y="5367338"/>
            <a:ext cx="6583680" cy="2862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928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7.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70525" name="Picture 61" descr="purple_titleba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124325"/>
            <a:ext cx="10972800" cy="2052638"/>
          </a:xfrm>
          <a:prstGeom prst="rect">
            <a:avLst/>
          </a:prstGeom>
          <a:noFill/>
          <a:extLst>
            <a:ext uri="{909E8E84-426E-40DD-AFC4-6F175D3DCCD1}">
              <a14:hiddenFill xmlns:a14="http://schemas.microsoft.com/office/drawing/2010/main">
                <a:solidFill>
                  <a:srgbClr val="FFFFFF"/>
                </a:solidFill>
              </a14:hiddenFill>
            </a:ext>
          </a:extLst>
        </p:spPr>
      </p:pic>
      <p:sp>
        <p:nvSpPr>
          <p:cNvPr id="1470512" name="Line 48"/>
          <p:cNvSpPr>
            <a:spLocks noChangeShapeType="1"/>
          </p:cNvSpPr>
          <p:nvPr userDrawn="1"/>
        </p:nvSpPr>
        <p:spPr bwMode="gray">
          <a:xfrm>
            <a:off x="0" y="6186488"/>
            <a:ext cx="109728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a:solidFill>
                <a:srgbClr val="000000"/>
              </a:solidFill>
            </a:endParaRPr>
          </a:p>
        </p:txBody>
      </p:sp>
      <p:grpSp>
        <p:nvGrpSpPr>
          <p:cNvPr id="1470472" name="Group 8"/>
          <p:cNvGrpSpPr>
            <a:grpSpLocks/>
          </p:cNvGrpSpPr>
          <p:nvPr userDrawn="1"/>
        </p:nvGrpSpPr>
        <p:grpSpPr bwMode="auto">
          <a:xfrm>
            <a:off x="8002924" y="6400800"/>
            <a:ext cx="2148269" cy="223838"/>
            <a:chOff x="2205" y="2084"/>
            <a:chExt cx="1349" cy="152"/>
          </a:xfrm>
        </p:grpSpPr>
        <p:sp>
          <p:nvSpPr>
            <p:cNvPr id="1470473" name="Freeform 9"/>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74" name="Freeform 10"/>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75" name="Freeform 11"/>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76" name="Freeform 12"/>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77" name="Freeform 13"/>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78" name="Freeform 14"/>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79" name="Freeform 15"/>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0" name="Freeform 16"/>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1" name="Freeform 17"/>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2" name="Freeform 18"/>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3" name="Freeform 19"/>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4" name="Freeform 20"/>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5" name="Freeform 21"/>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6"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7" name="Freeform 23"/>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8" name="Freeform 24"/>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89" name="Freeform 25"/>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0" name="Freeform 26"/>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1" name="Freeform 27"/>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2"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3"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4" name="Freeform 30"/>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5"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6" name="Freeform 32"/>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7" name="Freeform 33"/>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8" name="Freeform 34"/>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499" name="Freeform 35"/>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500" name="Freeform 36"/>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501" name="Freeform 37"/>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502" name="Freeform 38"/>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470503" name="Freeform 39"/>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grpSp>
      <p:sp>
        <p:nvSpPr>
          <p:cNvPr id="1470470" name="Rectangle 6"/>
          <p:cNvSpPr>
            <a:spLocks noGrp="1" noChangeArrowheads="1"/>
          </p:cNvSpPr>
          <p:nvPr>
            <p:ph type="body" idx="1"/>
          </p:nvPr>
        </p:nvSpPr>
        <p:spPr bwMode="gray">
          <a:xfrm>
            <a:off x="546736" y="5562630"/>
            <a:ext cx="905256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0471" name="Rectangle 7"/>
          <p:cNvSpPr>
            <a:spLocks noGrp="1" noChangeArrowheads="1"/>
          </p:cNvSpPr>
          <p:nvPr>
            <p:ph type="title"/>
          </p:nvPr>
        </p:nvSpPr>
        <p:spPr bwMode="gray">
          <a:xfrm>
            <a:off x="546736" y="4908912"/>
            <a:ext cx="905256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470510" name="Line 46"/>
          <p:cNvSpPr>
            <a:spLocks noChangeShapeType="1"/>
          </p:cNvSpPr>
          <p:nvPr userDrawn="1"/>
        </p:nvSpPr>
        <p:spPr bwMode="gray">
          <a:xfrm>
            <a:off x="0" y="4124325"/>
            <a:ext cx="109728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endParaRPr lang="en-US">
              <a:solidFill>
                <a:srgbClr val="000000"/>
              </a:solidFill>
            </a:endParaRPr>
          </a:p>
        </p:txBody>
      </p:sp>
      <p:pic>
        <p:nvPicPr>
          <p:cNvPr id="1470527" name="Picture 63" descr="purple_grass_hand"/>
          <p:cNvPicPr>
            <a:picLocks noChangeAspect="1" noChangeArrowheads="1"/>
          </p:cNvPicPr>
          <p:nvPr userDrawn="1"/>
        </p:nvPicPr>
        <p:blipFill>
          <a:blip r:embed="rId14">
            <a:extLst>
              <a:ext uri="{28A0092B-C50C-407E-A947-70E740481C1C}">
                <a14:useLocalDpi xmlns:a14="http://schemas.microsoft.com/office/drawing/2010/main" val="0"/>
              </a:ext>
            </a:extLst>
          </a:blip>
          <a:srcRect r="1437"/>
          <a:stretch>
            <a:fillRect/>
          </a:stretch>
        </p:blipFill>
        <p:spPr bwMode="auto">
          <a:xfrm>
            <a:off x="0" y="114300"/>
            <a:ext cx="10972800" cy="399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0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0"/>
                                  </p:stCondLst>
                                  <p:childTnLst>
                                    <p:set>
                                      <p:cBhvr>
                                        <p:cTn id="6" dur="1" fill="hold">
                                          <p:stCondLst>
                                            <p:cond delay="0"/>
                                          </p:stCondLst>
                                        </p:cTn>
                                        <p:tgtEl>
                                          <p:spTgt spid="1470525"/>
                                        </p:tgtEl>
                                        <p:attrNameLst>
                                          <p:attrName>style.visibility</p:attrName>
                                        </p:attrNameLst>
                                      </p:cBhvr>
                                      <p:to>
                                        <p:strVal val="visible"/>
                                      </p:to>
                                    </p:set>
                                    <p:animEffect transition="in" filter="wipe(right)">
                                      <p:cBhvr>
                                        <p:cTn id="7" dur="1000"/>
                                        <p:tgtEl>
                                          <p:spTgt spid="147052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70471"/>
                                        </p:tgtEl>
                                        <p:attrNameLst>
                                          <p:attrName>style.visibility</p:attrName>
                                        </p:attrNameLst>
                                      </p:cBhvr>
                                      <p:to>
                                        <p:strVal val="visible"/>
                                      </p:to>
                                    </p:set>
                                    <p:animEffect transition="in" filter="fade">
                                      <p:cBhvr>
                                        <p:cTn id="10" dur="500"/>
                                        <p:tgtEl>
                                          <p:spTgt spid="147047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70470">
                                            <p:txEl>
                                              <p:pRg st="0" end="0"/>
                                            </p:txEl>
                                          </p:spTgt>
                                        </p:tgtEl>
                                        <p:attrNameLst>
                                          <p:attrName>style.visibility</p:attrName>
                                        </p:attrNameLst>
                                      </p:cBhvr>
                                      <p:to>
                                        <p:strVal val="visible"/>
                                      </p:to>
                                    </p:set>
                                    <p:animEffect transition="in" filter="fade">
                                      <p:cBhvr>
                                        <p:cTn id="13" dur="500"/>
                                        <p:tgtEl>
                                          <p:spTgt spid="147047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70470">
                                            <p:txEl>
                                              <p:pRg st="1" end="1"/>
                                            </p:txEl>
                                          </p:spTgt>
                                        </p:tgtEl>
                                        <p:attrNameLst>
                                          <p:attrName>style.visibility</p:attrName>
                                        </p:attrNameLst>
                                      </p:cBhvr>
                                      <p:to>
                                        <p:strVal val="visible"/>
                                      </p:to>
                                    </p:set>
                                    <p:animEffect transition="in" filter="fade">
                                      <p:cBhvr>
                                        <p:cTn id="16" dur="500"/>
                                        <p:tgtEl>
                                          <p:spTgt spid="147047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0470">
                                            <p:txEl>
                                              <p:pRg st="2" end="2"/>
                                            </p:txEl>
                                          </p:spTgt>
                                        </p:tgtEl>
                                        <p:attrNameLst>
                                          <p:attrName>style.visibility</p:attrName>
                                        </p:attrNameLst>
                                      </p:cBhvr>
                                      <p:to>
                                        <p:strVal val="visible"/>
                                      </p:to>
                                    </p:set>
                                    <p:animEffect transition="in" filter="fade">
                                      <p:cBhvr>
                                        <p:cTn id="19" dur="500"/>
                                        <p:tgtEl>
                                          <p:spTgt spid="1470470">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0470">
                                            <p:txEl>
                                              <p:pRg st="3" end="3"/>
                                            </p:txEl>
                                          </p:spTgt>
                                        </p:tgtEl>
                                        <p:attrNameLst>
                                          <p:attrName>style.visibility</p:attrName>
                                        </p:attrNameLst>
                                      </p:cBhvr>
                                      <p:to>
                                        <p:strVal val="visible"/>
                                      </p:to>
                                    </p:set>
                                    <p:animEffect transition="in" filter="fade">
                                      <p:cBhvr>
                                        <p:cTn id="22" dur="500"/>
                                        <p:tgtEl>
                                          <p:spTgt spid="147047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70470">
                                            <p:txEl>
                                              <p:pRg st="4" end="4"/>
                                            </p:txEl>
                                          </p:spTgt>
                                        </p:tgtEl>
                                        <p:attrNameLst>
                                          <p:attrName>style.visibility</p:attrName>
                                        </p:attrNameLst>
                                      </p:cBhvr>
                                      <p:to>
                                        <p:strVal val="visible"/>
                                      </p:to>
                                    </p:set>
                                    <p:animEffect transition="in" filter="fade">
                                      <p:cBhvr>
                                        <p:cTn id="25" dur="500"/>
                                        <p:tgtEl>
                                          <p:spTgt spid="1470470">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470527"/>
                                        </p:tgtEl>
                                        <p:attrNameLst>
                                          <p:attrName>style.visibility</p:attrName>
                                        </p:attrNameLst>
                                      </p:cBhvr>
                                      <p:to>
                                        <p:strVal val="visible"/>
                                      </p:to>
                                    </p:set>
                                    <p:animEffect transition="in" filter="wipe(left)">
                                      <p:cBhvr>
                                        <p:cTn id="28" dur="1000"/>
                                        <p:tgtEl>
                                          <p:spTgt spid="1470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70" grpId="0" build="p">
        <p:tmplLst>
          <p:tmpl lvl="1">
            <p:tnLst>
              <p:par>
                <p:cTn presetID="10" presetClass="entr" presetSubtype="0" fill="hold" nodeType="withEffect">
                  <p:stCondLst>
                    <p:cond delay="50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Lst>
      </p:bldP>
      <p:bldP spid="1470471" grpId="0"/>
    </p:bldLst>
  </p:timing>
  <p:txStyles>
    <p:titleStyle>
      <a:lvl1pPr algn="l" rtl="0" fontAlgn="base">
        <a:lnSpc>
          <a:spcPct val="90000"/>
        </a:lnSpc>
        <a:spcBef>
          <a:spcPct val="30000"/>
        </a:spcBef>
        <a:spcAft>
          <a:spcPct val="0"/>
        </a:spcAft>
        <a:defRPr sz="3400" b="1">
          <a:solidFill>
            <a:schemeClr val="bg1"/>
          </a:solidFill>
          <a:latin typeface="+mj-lt"/>
          <a:ea typeface="+mj-ea"/>
          <a:cs typeface="+mj-cs"/>
        </a:defRPr>
      </a:lvl1pPr>
      <a:lvl2pPr algn="l" rtl="0" fontAlgn="base">
        <a:lnSpc>
          <a:spcPct val="90000"/>
        </a:lnSpc>
        <a:spcBef>
          <a:spcPct val="30000"/>
        </a:spcBef>
        <a:spcAft>
          <a:spcPct val="0"/>
        </a:spcAft>
        <a:defRPr sz="3400" b="1">
          <a:solidFill>
            <a:schemeClr val="bg1"/>
          </a:solidFill>
          <a:latin typeface="Arial Narrow" pitchFamily="34" charset="0"/>
          <a:cs typeface="Arial" charset="0"/>
        </a:defRPr>
      </a:lvl2pPr>
      <a:lvl3pPr algn="l" rtl="0" fontAlgn="base">
        <a:lnSpc>
          <a:spcPct val="90000"/>
        </a:lnSpc>
        <a:spcBef>
          <a:spcPct val="30000"/>
        </a:spcBef>
        <a:spcAft>
          <a:spcPct val="0"/>
        </a:spcAft>
        <a:defRPr sz="3400" b="1">
          <a:solidFill>
            <a:schemeClr val="bg1"/>
          </a:solidFill>
          <a:latin typeface="Arial Narrow" pitchFamily="34" charset="0"/>
          <a:cs typeface="Arial" charset="0"/>
        </a:defRPr>
      </a:lvl3pPr>
      <a:lvl4pPr algn="l" rtl="0" fontAlgn="base">
        <a:lnSpc>
          <a:spcPct val="90000"/>
        </a:lnSpc>
        <a:spcBef>
          <a:spcPct val="30000"/>
        </a:spcBef>
        <a:spcAft>
          <a:spcPct val="0"/>
        </a:spcAft>
        <a:defRPr sz="3400" b="1">
          <a:solidFill>
            <a:schemeClr val="bg1"/>
          </a:solidFill>
          <a:latin typeface="Arial Narrow" pitchFamily="34" charset="0"/>
          <a:cs typeface="Arial" charset="0"/>
        </a:defRPr>
      </a:lvl4pPr>
      <a:lvl5pPr algn="l" rtl="0" fontAlgn="base">
        <a:lnSpc>
          <a:spcPct val="90000"/>
        </a:lnSpc>
        <a:spcBef>
          <a:spcPct val="30000"/>
        </a:spcBef>
        <a:spcAft>
          <a:spcPct val="0"/>
        </a:spcAft>
        <a:defRPr sz="3400" b="1">
          <a:solidFill>
            <a:schemeClr val="bg1"/>
          </a:solidFill>
          <a:latin typeface="Arial Narrow" pitchFamily="34" charset="0"/>
          <a:cs typeface="Arial" charset="0"/>
        </a:defRPr>
      </a:lvl5pPr>
      <a:lvl6pPr marL="457200" algn="l" rtl="0" fontAlgn="base">
        <a:lnSpc>
          <a:spcPct val="90000"/>
        </a:lnSpc>
        <a:spcBef>
          <a:spcPct val="30000"/>
        </a:spcBef>
        <a:spcAft>
          <a:spcPct val="0"/>
        </a:spcAft>
        <a:defRPr sz="3400" b="1">
          <a:solidFill>
            <a:schemeClr val="bg1"/>
          </a:solidFill>
          <a:latin typeface="Arial Narrow" pitchFamily="34" charset="0"/>
          <a:cs typeface="Arial" charset="0"/>
        </a:defRPr>
      </a:lvl6pPr>
      <a:lvl7pPr marL="914400" algn="l" rtl="0" fontAlgn="base">
        <a:lnSpc>
          <a:spcPct val="90000"/>
        </a:lnSpc>
        <a:spcBef>
          <a:spcPct val="30000"/>
        </a:spcBef>
        <a:spcAft>
          <a:spcPct val="0"/>
        </a:spcAft>
        <a:defRPr sz="3400" b="1">
          <a:solidFill>
            <a:schemeClr val="bg1"/>
          </a:solidFill>
          <a:latin typeface="Arial Narrow" pitchFamily="34" charset="0"/>
          <a:cs typeface="Arial" charset="0"/>
        </a:defRPr>
      </a:lvl7pPr>
      <a:lvl8pPr marL="1371600" algn="l" rtl="0" fontAlgn="base">
        <a:lnSpc>
          <a:spcPct val="90000"/>
        </a:lnSpc>
        <a:spcBef>
          <a:spcPct val="30000"/>
        </a:spcBef>
        <a:spcAft>
          <a:spcPct val="0"/>
        </a:spcAft>
        <a:defRPr sz="3400" b="1">
          <a:solidFill>
            <a:schemeClr val="bg1"/>
          </a:solidFill>
          <a:latin typeface="Arial Narrow" pitchFamily="34" charset="0"/>
          <a:cs typeface="Arial" charset="0"/>
        </a:defRPr>
      </a:lvl8pPr>
      <a:lvl9pPr marL="1828800" algn="l" rtl="0" fontAlgn="base">
        <a:lnSpc>
          <a:spcPct val="90000"/>
        </a:lnSpc>
        <a:spcBef>
          <a:spcPct val="30000"/>
        </a:spcBef>
        <a:spcAft>
          <a:spcPct val="0"/>
        </a:spcAft>
        <a:defRPr sz="3400" b="1">
          <a:solidFill>
            <a:schemeClr val="bg1"/>
          </a:solidFill>
          <a:latin typeface="Arial Narrow" pitchFamily="34" charset="0"/>
          <a:cs typeface="Arial" charset="0"/>
        </a:defRPr>
      </a:lvl9pPr>
    </p:titleStyle>
    <p:bodyStyle>
      <a:lvl1pPr marL="285750" indent="-285750" algn="l" rtl="0" fontAlgn="base">
        <a:lnSpc>
          <a:spcPct val="90000"/>
        </a:lnSpc>
        <a:spcBef>
          <a:spcPct val="0"/>
        </a:spcBef>
        <a:spcAft>
          <a:spcPct val="0"/>
        </a:spcAft>
        <a:buClr>
          <a:schemeClr val="tx2"/>
        </a:buClr>
        <a:buFont typeface="Wingdings" pitchFamily="2" charset="2"/>
        <a:defRPr>
          <a:solidFill>
            <a:schemeClr val="bg1"/>
          </a:solidFill>
          <a:latin typeface="+mn-lt"/>
          <a:ea typeface="+mn-ea"/>
          <a:cs typeface="+mn-cs"/>
        </a:defRPr>
      </a:lvl1pPr>
      <a:lvl2pPr marL="742950" indent="-28575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2pPr>
      <a:lvl3pPr marL="11430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3pPr>
      <a:lvl4pPr marL="16002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4pPr>
      <a:lvl5pPr marL="20574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5pPr>
      <a:lvl6pPr marL="25146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6pPr>
      <a:lvl7pPr marL="29718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7pPr>
      <a:lvl8pPr marL="34290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8pPr>
      <a:lvl9pPr marL="3886200" indent="-22860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2146" name="Rectangle 2"/>
          <p:cNvSpPr>
            <a:spLocks noChangeArrowheads="1"/>
          </p:cNvSpPr>
          <p:nvPr userDrawn="1"/>
        </p:nvSpPr>
        <p:spPr bwMode="auto">
          <a:xfrm>
            <a:off x="0" y="3244334"/>
            <a:ext cx="10972800" cy="36933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a:solidFill>
                <a:srgbClr val="000000"/>
              </a:solidFill>
            </a:endParaRPr>
          </a:p>
        </p:txBody>
      </p:sp>
      <p:sp>
        <p:nvSpPr>
          <p:cNvPr id="1542147" name="Rectangle 3"/>
          <p:cNvSpPr>
            <a:spLocks noGrp="1" noChangeArrowheads="1"/>
          </p:cNvSpPr>
          <p:nvPr>
            <p:ph type="title"/>
          </p:nvPr>
        </p:nvSpPr>
        <p:spPr bwMode="gray">
          <a:xfrm>
            <a:off x="0" y="3121025"/>
            <a:ext cx="10972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endParaRPr lang="en-US"/>
          </a:p>
        </p:txBody>
      </p:sp>
    </p:spTree>
    <p:extLst>
      <p:ext uri="{BB962C8B-B14F-4D97-AF65-F5344CB8AC3E}">
        <p14:creationId xmlns:p14="http://schemas.microsoft.com/office/powerpoint/2010/main" val="4113937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lnSpc>
          <a:spcPct val="90000"/>
        </a:lnSpc>
        <a:spcBef>
          <a:spcPct val="0"/>
        </a:spcBef>
        <a:spcAft>
          <a:spcPct val="0"/>
        </a:spcAft>
        <a:defRPr sz="4800" b="1">
          <a:solidFill>
            <a:srgbClr val="216A8B"/>
          </a:solidFill>
          <a:latin typeface="+mj-lt"/>
          <a:ea typeface="+mj-ea"/>
          <a:cs typeface="+mj-cs"/>
        </a:defRPr>
      </a:lvl1pPr>
      <a:lvl2pPr algn="l" rtl="0" fontAlgn="base">
        <a:lnSpc>
          <a:spcPct val="90000"/>
        </a:lnSpc>
        <a:spcBef>
          <a:spcPct val="0"/>
        </a:spcBef>
        <a:spcAft>
          <a:spcPct val="0"/>
        </a:spcAft>
        <a:defRPr sz="4800" b="1">
          <a:solidFill>
            <a:srgbClr val="216A8B"/>
          </a:solidFill>
          <a:latin typeface="Arial Narrow" pitchFamily="34" charset="0"/>
          <a:cs typeface="Arial" charset="0"/>
        </a:defRPr>
      </a:lvl2pPr>
      <a:lvl3pPr algn="l" rtl="0" fontAlgn="base">
        <a:lnSpc>
          <a:spcPct val="90000"/>
        </a:lnSpc>
        <a:spcBef>
          <a:spcPct val="0"/>
        </a:spcBef>
        <a:spcAft>
          <a:spcPct val="0"/>
        </a:spcAft>
        <a:defRPr sz="4800" b="1">
          <a:solidFill>
            <a:srgbClr val="216A8B"/>
          </a:solidFill>
          <a:latin typeface="Arial Narrow" pitchFamily="34" charset="0"/>
          <a:cs typeface="Arial" charset="0"/>
        </a:defRPr>
      </a:lvl3pPr>
      <a:lvl4pPr algn="l" rtl="0" fontAlgn="base">
        <a:lnSpc>
          <a:spcPct val="90000"/>
        </a:lnSpc>
        <a:spcBef>
          <a:spcPct val="0"/>
        </a:spcBef>
        <a:spcAft>
          <a:spcPct val="0"/>
        </a:spcAft>
        <a:defRPr sz="4800" b="1">
          <a:solidFill>
            <a:srgbClr val="216A8B"/>
          </a:solidFill>
          <a:latin typeface="Arial Narrow" pitchFamily="34" charset="0"/>
          <a:cs typeface="Arial" charset="0"/>
        </a:defRPr>
      </a:lvl4pPr>
      <a:lvl5pPr algn="l" rtl="0" fontAlgn="base">
        <a:lnSpc>
          <a:spcPct val="90000"/>
        </a:lnSpc>
        <a:spcBef>
          <a:spcPct val="0"/>
        </a:spcBef>
        <a:spcAft>
          <a:spcPct val="0"/>
        </a:spcAft>
        <a:defRPr sz="4800" b="1">
          <a:solidFill>
            <a:srgbClr val="216A8B"/>
          </a:solidFill>
          <a:latin typeface="Arial Narrow" pitchFamily="34" charset="0"/>
          <a:cs typeface="Arial" charset="0"/>
        </a:defRPr>
      </a:lvl5pPr>
      <a:lvl6pPr marL="457200" algn="l" rtl="0" fontAlgn="base">
        <a:lnSpc>
          <a:spcPct val="90000"/>
        </a:lnSpc>
        <a:spcBef>
          <a:spcPct val="0"/>
        </a:spcBef>
        <a:spcAft>
          <a:spcPct val="0"/>
        </a:spcAft>
        <a:defRPr sz="4800" b="1">
          <a:solidFill>
            <a:srgbClr val="216A8B"/>
          </a:solidFill>
          <a:latin typeface="Arial Narrow" pitchFamily="34" charset="0"/>
          <a:cs typeface="Arial" charset="0"/>
        </a:defRPr>
      </a:lvl6pPr>
      <a:lvl7pPr marL="914400" algn="l" rtl="0" fontAlgn="base">
        <a:lnSpc>
          <a:spcPct val="90000"/>
        </a:lnSpc>
        <a:spcBef>
          <a:spcPct val="0"/>
        </a:spcBef>
        <a:spcAft>
          <a:spcPct val="0"/>
        </a:spcAft>
        <a:defRPr sz="4800" b="1">
          <a:solidFill>
            <a:srgbClr val="216A8B"/>
          </a:solidFill>
          <a:latin typeface="Arial Narrow" pitchFamily="34" charset="0"/>
          <a:cs typeface="Arial" charset="0"/>
        </a:defRPr>
      </a:lvl7pPr>
      <a:lvl8pPr marL="1371600" algn="l" rtl="0" fontAlgn="base">
        <a:lnSpc>
          <a:spcPct val="90000"/>
        </a:lnSpc>
        <a:spcBef>
          <a:spcPct val="0"/>
        </a:spcBef>
        <a:spcAft>
          <a:spcPct val="0"/>
        </a:spcAft>
        <a:defRPr sz="4800" b="1">
          <a:solidFill>
            <a:srgbClr val="216A8B"/>
          </a:solidFill>
          <a:latin typeface="Arial Narrow" pitchFamily="34" charset="0"/>
          <a:cs typeface="Arial" charset="0"/>
        </a:defRPr>
      </a:lvl8pPr>
      <a:lvl9pPr marL="1828800" algn="l" rtl="0" fontAlgn="base">
        <a:lnSpc>
          <a:spcPct val="90000"/>
        </a:lnSpc>
        <a:spcBef>
          <a:spcPct val="0"/>
        </a:spcBef>
        <a:spcAft>
          <a:spcPct val="0"/>
        </a:spcAft>
        <a:defRPr sz="4800" b="1">
          <a:solidFill>
            <a:srgbClr val="216A8B"/>
          </a:solidFill>
          <a:latin typeface="Arial Narrow" pitchFamily="34" charset="0"/>
          <a:cs typeface="Arial" charset="0"/>
        </a:defRPr>
      </a:lvl9pPr>
    </p:titleStyle>
    <p:bodyStyle>
      <a:lvl1pPr algn="l" rtl="0" fontAlgn="base">
        <a:lnSpc>
          <a:spcPct val="90000"/>
        </a:lnSpc>
        <a:spcBef>
          <a:spcPct val="0"/>
        </a:spcBef>
        <a:spcAft>
          <a:spcPct val="0"/>
        </a:spcAft>
        <a:buClr>
          <a:srgbClr val="216A8B"/>
        </a:buClr>
        <a:defRPr sz="2000">
          <a:solidFill>
            <a:schemeClr val="bg1"/>
          </a:solidFill>
          <a:latin typeface="+mn-lt"/>
          <a:ea typeface="+mn-ea"/>
          <a:cs typeface="+mn-cs"/>
        </a:defRPr>
      </a:lvl1pPr>
      <a:lvl2pPr marL="457200" algn="l" rtl="0" fontAlgn="base">
        <a:lnSpc>
          <a:spcPct val="90000"/>
        </a:lnSpc>
        <a:spcBef>
          <a:spcPct val="0"/>
        </a:spcBef>
        <a:spcAft>
          <a:spcPct val="0"/>
        </a:spcAft>
        <a:buClr>
          <a:srgbClr val="216A8B"/>
        </a:buClr>
        <a:defRPr sz="2000">
          <a:solidFill>
            <a:schemeClr val="bg2"/>
          </a:solidFill>
          <a:latin typeface="+mn-lt"/>
          <a:cs typeface="+mn-cs"/>
        </a:defRPr>
      </a:lvl2pPr>
      <a:lvl3pPr marL="914400" algn="l" rtl="0" fontAlgn="base">
        <a:lnSpc>
          <a:spcPct val="90000"/>
        </a:lnSpc>
        <a:spcBef>
          <a:spcPct val="0"/>
        </a:spcBef>
        <a:spcAft>
          <a:spcPct val="0"/>
        </a:spcAft>
        <a:buClr>
          <a:srgbClr val="216A8B"/>
        </a:buClr>
        <a:defRPr sz="2000">
          <a:solidFill>
            <a:schemeClr val="bg2"/>
          </a:solidFill>
          <a:latin typeface="+mn-lt"/>
          <a:cs typeface="+mn-cs"/>
        </a:defRPr>
      </a:lvl3pPr>
      <a:lvl4pPr marL="1371600" algn="l" rtl="0" fontAlgn="base">
        <a:lnSpc>
          <a:spcPct val="90000"/>
        </a:lnSpc>
        <a:spcBef>
          <a:spcPct val="0"/>
        </a:spcBef>
        <a:spcAft>
          <a:spcPct val="0"/>
        </a:spcAft>
        <a:buClr>
          <a:srgbClr val="216A8B"/>
        </a:buClr>
        <a:defRPr sz="2000">
          <a:solidFill>
            <a:schemeClr val="bg2"/>
          </a:solidFill>
          <a:latin typeface="+mn-lt"/>
          <a:cs typeface="+mn-cs"/>
        </a:defRPr>
      </a:lvl4pPr>
      <a:lvl5pPr marL="1828800" algn="l" rtl="0" fontAlgn="base">
        <a:lnSpc>
          <a:spcPct val="90000"/>
        </a:lnSpc>
        <a:spcBef>
          <a:spcPct val="0"/>
        </a:spcBef>
        <a:spcAft>
          <a:spcPct val="0"/>
        </a:spcAft>
        <a:buClr>
          <a:srgbClr val="216A8B"/>
        </a:buClr>
        <a:defRPr sz="2000">
          <a:solidFill>
            <a:schemeClr val="bg2"/>
          </a:solidFill>
          <a:latin typeface="+mn-lt"/>
          <a:cs typeface="+mn-cs"/>
        </a:defRPr>
      </a:lvl5pPr>
      <a:lvl6pPr marL="2286000" algn="l" rtl="0" fontAlgn="base">
        <a:lnSpc>
          <a:spcPct val="90000"/>
        </a:lnSpc>
        <a:spcBef>
          <a:spcPct val="0"/>
        </a:spcBef>
        <a:spcAft>
          <a:spcPct val="0"/>
        </a:spcAft>
        <a:buClr>
          <a:srgbClr val="216A8B"/>
        </a:buClr>
        <a:defRPr sz="2000">
          <a:solidFill>
            <a:schemeClr val="bg2"/>
          </a:solidFill>
          <a:latin typeface="+mn-lt"/>
          <a:cs typeface="+mn-cs"/>
        </a:defRPr>
      </a:lvl6pPr>
      <a:lvl7pPr marL="2743200" algn="l" rtl="0" fontAlgn="base">
        <a:lnSpc>
          <a:spcPct val="90000"/>
        </a:lnSpc>
        <a:spcBef>
          <a:spcPct val="0"/>
        </a:spcBef>
        <a:spcAft>
          <a:spcPct val="0"/>
        </a:spcAft>
        <a:buClr>
          <a:srgbClr val="216A8B"/>
        </a:buClr>
        <a:defRPr sz="2000">
          <a:solidFill>
            <a:schemeClr val="bg2"/>
          </a:solidFill>
          <a:latin typeface="+mn-lt"/>
          <a:cs typeface="+mn-cs"/>
        </a:defRPr>
      </a:lvl7pPr>
      <a:lvl8pPr marL="3200400" algn="l" rtl="0" fontAlgn="base">
        <a:lnSpc>
          <a:spcPct val="90000"/>
        </a:lnSpc>
        <a:spcBef>
          <a:spcPct val="0"/>
        </a:spcBef>
        <a:spcAft>
          <a:spcPct val="0"/>
        </a:spcAft>
        <a:buClr>
          <a:srgbClr val="216A8B"/>
        </a:buClr>
        <a:defRPr sz="2000">
          <a:solidFill>
            <a:schemeClr val="bg2"/>
          </a:solidFill>
          <a:latin typeface="+mn-lt"/>
          <a:cs typeface="+mn-cs"/>
        </a:defRPr>
      </a:lvl8pPr>
      <a:lvl9pPr marL="3657600" algn="l" rtl="0" fontAlgn="base">
        <a:lnSpc>
          <a:spcPct val="90000"/>
        </a:lnSpc>
        <a:spcBef>
          <a:spcPct val="0"/>
        </a:spcBef>
        <a:spcAft>
          <a:spcPct val="0"/>
        </a:spcAft>
        <a:buClr>
          <a:srgbClr val="216A8B"/>
        </a:buCl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544244" name="Picture 52" descr="purple_thi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525"/>
            <a:ext cx="10972800" cy="114300"/>
          </a:xfrm>
          <a:prstGeom prst="rect">
            <a:avLst/>
          </a:prstGeom>
          <a:noFill/>
          <a:extLst>
            <a:ext uri="{909E8E84-426E-40DD-AFC4-6F175D3DCCD1}">
              <a14:hiddenFill xmlns:a14="http://schemas.microsoft.com/office/drawing/2010/main">
                <a:solidFill>
                  <a:srgbClr val="FFFFFF"/>
                </a:solidFill>
              </a14:hiddenFill>
            </a:ext>
          </a:extLst>
        </p:spPr>
      </p:pic>
      <p:sp>
        <p:nvSpPr>
          <p:cNvPr id="1544195" name="Rectangle 3"/>
          <p:cNvSpPr>
            <a:spLocks noGrp="1" noChangeArrowheads="1"/>
          </p:cNvSpPr>
          <p:nvPr>
            <p:ph type="title"/>
          </p:nvPr>
        </p:nvSpPr>
        <p:spPr bwMode="gray">
          <a:xfrm>
            <a:off x="548640" y="678194"/>
            <a:ext cx="987552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Content Slide</a:t>
            </a:r>
          </a:p>
        </p:txBody>
      </p:sp>
      <p:sp>
        <p:nvSpPr>
          <p:cNvPr id="1544196" name="Rectangle 4"/>
          <p:cNvSpPr>
            <a:spLocks noGrp="1" noChangeArrowheads="1"/>
          </p:cNvSpPr>
          <p:nvPr>
            <p:ph type="body" idx="1"/>
          </p:nvPr>
        </p:nvSpPr>
        <p:spPr bwMode="gray">
          <a:xfrm>
            <a:off x="548640" y="1736747"/>
            <a:ext cx="987552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91443" y="6477000"/>
            <a:ext cx="56007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fontAlgn="base">
              <a:spcBef>
                <a:spcPct val="0"/>
              </a:spcBef>
              <a:spcAft>
                <a:spcPct val="0"/>
              </a:spcAft>
            </a:pPr>
            <a:fld id="{83915A4A-F789-4EB1-BEAB-996CA1F7572B}" type="slidenum">
              <a:rPr lang="en-US" smtClean="0"/>
              <a:pPr fontAlgn="base">
                <a:spcBef>
                  <a:spcPct val="0"/>
                </a:spcBef>
                <a:spcAft>
                  <a:spcPct val="0"/>
                </a:spcAft>
              </a:pPr>
              <a:t>‹#›</a:t>
            </a:fld>
            <a:endParaRPr lang="en-US"/>
          </a:p>
        </p:txBody>
      </p:sp>
      <p:grpSp>
        <p:nvGrpSpPr>
          <p:cNvPr id="1544200" name="Group 8"/>
          <p:cNvGrpSpPr>
            <a:grpSpLocks/>
          </p:cNvGrpSpPr>
          <p:nvPr userDrawn="1"/>
        </p:nvGrpSpPr>
        <p:grpSpPr bwMode="auto">
          <a:xfrm>
            <a:off x="8002924" y="6400800"/>
            <a:ext cx="2386965" cy="223838"/>
            <a:chOff x="2205" y="2084"/>
            <a:chExt cx="1349" cy="152"/>
          </a:xfrm>
        </p:grpSpPr>
        <p:sp>
          <p:nvSpPr>
            <p:cNvPr id="1544201" name="Freeform 9"/>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2" name="Freeform 10"/>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3" name="Freeform 11"/>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4" name="Freeform 12"/>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5" name="Freeform 13"/>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6" name="Freeform 14"/>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7" name="Freeform 15"/>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8" name="Freeform 16"/>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9" name="Freeform 17"/>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0" name="Freeform 18"/>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1" name="Freeform 19"/>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2" name="Freeform 20"/>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3" name="Freeform 21"/>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5" name="Freeform 23"/>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6" name="Freeform 24"/>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7" name="Freeform 25"/>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8" name="Freeform 26"/>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9" name="Freeform 27"/>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1"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2" name="Freeform 30"/>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4" name="Freeform 32"/>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5" name="Freeform 33"/>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6" name="Freeform 34"/>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7" name="Freeform 35"/>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8" name="Freeform 36"/>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9" name="Freeform 37"/>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0" name="Freeform 38"/>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1" name="Freeform 39"/>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grpSp>
      <p:sp>
        <p:nvSpPr>
          <p:cNvPr id="1544245" name="Rectangle 53"/>
          <p:cNvSpPr>
            <a:spLocks noGrp="1" noChangeArrowheads="1"/>
          </p:cNvSpPr>
          <p:nvPr>
            <p:ph type="ftr" sz="quarter" idx="3"/>
          </p:nvPr>
        </p:nvSpPr>
        <p:spPr bwMode="gray">
          <a:xfrm>
            <a:off x="1714500" y="6477000"/>
            <a:ext cx="539496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r>
              <a:rPr lang="en-US">
                <a:solidFill>
                  <a:srgbClr val="AAB198"/>
                </a:solidFill>
              </a:rPr>
              <a:t>|     © 2011 Kaiser Foundation Health Plan, Inc. For internal use only.</a:t>
            </a:r>
          </a:p>
        </p:txBody>
      </p:sp>
      <p:sp>
        <p:nvSpPr>
          <p:cNvPr id="1544246" name="Rectangle 54"/>
          <p:cNvSpPr>
            <a:spLocks noGrp="1" noChangeArrowheads="1"/>
          </p:cNvSpPr>
          <p:nvPr>
            <p:ph type="dt" sz="half" idx="2"/>
          </p:nvPr>
        </p:nvSpPr>
        <p:spPr bwMode="gray">
          <a:xfrm>
            <a:off x="548640" y="6477000"/>
            <a:ext cx="153162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fld id="{CCC54280-A87E-4CBD-9D22-7C6EC2F0D767}" type="datetime4">
              <a:rPr lang="en-US" smtClean="0">
                <a:solidFill>
                  <a:srgbClr val="AAB198"/>
                </a:solidFill>
              </a:rPr>
              <a:pPr fontAlgn="base">
                <a:spcBef>
                  <a:spcPct val="0"/>
                </a:spcBef>
                <a:spcAft>
                  <a:spcPct val="0"/>
                </a:spcAft>
              </a:pPr>
              <a:t>August 27, 2020</a:t>
            </a:fld>
            <a:endParaRPr lang="en-US">
              <a:solidFill>
                <a:srgbClr val="AAB198"/>
              </a:solidFill>
            </a:endParaRPr>
          </a:p>
        </p:txBody>
      </p:sp>
    </p:spTree>
    <p:extLst>
      <p:ext uri="{BB962C8B-B14F-4D97-AF65-F5344CB8AC3E}">
        <p14:creationId xmlns:p14="http://schemas.microsoft.com/office/powerpoint/2010/main" val="27841455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rtl="0" fontAlgn="base">
        <a:lnSpc>
          <a:spcPct val="90000"/>
        </a:lnSpc>
        <a:spcBef>
          <a:spcPct val="0"/>
        </a:spcBef>
        <a:spcAft>
          <a:spcPct val="0"/>
        </a:spcAft>
        <a:defRPr sz="3400" b="1">
          <a:solidFill>
            <a:srgbClr val="3A3A6E"/>
          </a:solidFill>
          <a:latin typeface="+mj-lt"/>
          <a:ea typeface="+mj-ea"/>
          <a:cs typeface="+mj-cs"/>
        </a:defRPr>
      </a:lvl1pPr>
      <a:lvl2pPr algn="l" rtl="0" fontAlgn="base">
        <a:lnSpc>
          <a:spcPct val="90000"/>
        </a:lnSpc>
        <a:spcBef>
          <a:spcPct val="0"/>
        </a:spcBef>
        <a:spcAft>
          <a:spcPct val="0"/>
        </a:spcAft>
        <a:defRPr sz="3400" b="1">
          <a:solidFill>
            <a:srgbClr val="3A3A6E"/>
          </a:solidFill>
          <a:latin typeface="Arial Narrow" pitchFamily="34" charset="0"/>
          <a:cs typeface="Arial" charset="0"/>
        </a:defRPr>
      </a:lvl2pPr>
      <a:lvl3pPr algn="l" rtl="0" fontAlgn="base">
        <a:lnSpc>
          <a:spcPct val="90000"/>
        </a:lnSpc>
        <a:spcBef>
          <a:spcPct val="0"/>
        </a:spcBef>
        <a:spcAft>
          <a:spcPct val="0"/>
        </a:spcAft>
        <a:defRPr sz="3400" b="1">
          <a:solidFill>
            <a:srgbClr val="3A3A6E"/>
          </a:solidFill>
          <a:latin typeface="Arial Narrow" pitchFamily="34" charset="0"/>
          <a:cs typeface="Arial" charset="0"/>
        </a:defRPr>
      </a:lvl3pPr>
      <a:lvl4pPr algn="l" rtl="0" fontAlgn="base">
        <a:lnSpc>
          <a:spcPct val="90000"/>
        </a:lnSpc>
        <a:spcBef>
          <a:spcPct val="0"/>
        </a:spcBef>
        <a:spcAft>
          <a:spcPct val="0"/>
        </a:spcAft>
        <a:defRPr sz="3400" b="1">
          <a:solidFill>
            <a:srgbClr val="3A3A6E"/>
          </a:solidFill>
          <a:latin typeface="Arial Narrow" pitchFamily="34" charset="0"/>
          <a:cs typeface="Arial" charset="0"/>
        </a:defRPr>
      </a:lvl4pPr>
      <a:lvl5pPr algn="l" rtl="0" fontAlgn="base">
        <a:lnSpc>
          <a:spcPct val="90000"/>
        </a:lnSpc>
        <a:spcBef>
          <a:spcPct val="0"/>
        </a:spcBef>
        <a:spcAft>
          <a:spcPct val="0"/>
        </a:spcAft>
        <a:defRPr sz="3400" b="1">
          <a:solidFill>
            <a:srgbClr val="3A3A6E"/>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3A3A6E"/>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3A3A6E"/>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3A3A6E"/>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3A3A6E"/>
          </a:solidFill>
          <a:latin typeface="Arial Narrow" pitchFamily="34" charset="0"/>
          <a:cs typeface="Arial" charset="0"/>
        </a:defRPr>
      </a:lvl9pPr>
    </p:titleStyle>
    <p:bodyStyle>
      <a:lvl1pPr marL="285750" indent="-285750" algn="l" rtl="0" fontAlgn="base">
        <a:lnSpc>
          <a:spcPct val="95000"/>
        </a:lnSpc>
        <a:spcBef>
          <a:spcPct val="35000"/>
        </a:spcBef>
        <a:spcAft>
          <a:spcPct val="0"/>
        </a:spcAft>
        <a:buClr>
          <a:schemeClr val="accent2"/>
        </a:buClr>
        <a:buFont typeface="Wingdings" pitchFamily="2" charset="2"/>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accent2"/>
        </a:buClr>
        <a:buFont typeface="Arial" charset="0"/>
        <a:buChar char="–"/>
        <a:defRPr sz="2000">
          <a:solidFill>
            <a:schemeClr val="tx1"/>
          </a:solidFill>
          <a:latin typeface="+mn-lt"/>
          <a:cs typeface="+mn-cs"/>
        </a:defRPr>
      </a:lvl2pPr>
      <a:lvl3pPr marL="1143000" indent="-228600" algn="l" rtl="0" fontAlgn="base">
        <a:lnSpc>
          <a:spcPct val="95000"/>
        </a:lnSpc>
        <a:spcBef>
          <a:spcPct val="35000"/>
        </a:spcBef>
        <a:spcAft>
          <a:spcPct val="0"/>
        </a:spcAft>
        <a:buClr>
          <a:schemeClr val="accent2"/>
        </a:buClr>
        <a:buFont typeface="Wingdings" pitchFamily="2" charset="2"/>
        <a:buChar char="§"/>
        <a:defRPr>
          <a:solidFill>
            <a:schemeClr val="tx1"/>
          </a:solidFill>
          <a:latin typeface="+mn-lt"/>
          <a:cs typeface="+mn-cs"/>
        </a:defRPr>
      </a:lvl3pPr>
      <a:lvl4pPr marL="1600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4pPr>
      <a:lvl5pPr marL="20574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544195" name="Rectangle 3"/>
          <p:cNvSpPr>
            <a:spLocks noGrp="1" noChangeArrowheads="1"/>
          </p:cNvSpPr>
          <p:nvPr>
            <p:ph type="title"/>
          </p:nvPr>
        </p:nvSpPr>
        <p:spPr bwMode="gray">
          <a:xfrm>
            <a:off x="548640" y="678194"/>
            <a:ext cx="987552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Content Slide</a:t>
            </a:r>
          </a:p>
        </p:txBody>
      </p:sp>
      <p:sp>
        <p:nvSpPr>
          <p:cNvPr id="1544196" name="Rectangle 4"/>
          <p:cNvSpPr>
            <a:spLocks noGrp="1" noChangeArrowheads="1"/>
          </p:cNvSpPr>
          <p:nvPr>
            <p:ph type="body" idx="1"/>
          </p:nvPr>
        </p:nvSpPr>
        <p:spPr bwMode="gray">
          <a:xfrm>
            <a:off x="548640" y="1736747"/>
            <a:ext cx="987552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91443" y="6477000"/>
            <a:ext cx="56007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fontAlgn="base">
              <a:spcBef>
                <a:spcPct val="0"/>
              </a:spcBef>
              <a:spcAft>
                <a:spcPct val="0"/>
              </a:spcAft>
            </a:pPr>
            <a:fld id="{83915A4A-F789-4EB1-BEAB-996CA1F7572B}" type="slidenum">
              <a:rPr lang="en-US" smtClean="0"/>
              <a:pPr fontAlgn="base">
                <a:spcBef>
                  <a:spcPct val="0"/>
                </a:spcBef>
                <a:spcAft>
                  <a:spcPct val="0"/>
                </a:spcAft>
              </a:pPr>
              <a:t>‹#›</a:t>
            </a:fld>
            <a:endParaRPr lang="en-US"/>
          </a:p>
        </p:txBody>
      </p:sp>
      <p:grpSp>
        <p:nvGrpSpPr>
          <p:cNvPr id="1544200" name="Group 8"/>
          <p:cNvGrpSpPr>
            <a:grpSpLocks/>
          </p:cNvGrpSpPr>
          <p:nvPr userDrawn="1"/>
        </p:nvGrpSpPr>
        <p:grpSpPr bwMode="auto">
          <a:xfrm>
            <a:off x="8002921" y="6400800"/>
            <a:ext cx="2386965" cy="223838"/>
            <a:chOff x="2205" y="2084"/>
            <a:chExt cx="1349" cy="152"/>
          </a:xfrm>
        </p:grpSpPr>
        <p:sp>
          <p:nvSpPr>
            <p:cNvPr id="1544201" name="Freeform 9"/>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2" name="Freeform 10"/>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3" name="Freeform 11"/>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4" name="Freeform 12"/>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5" name="Freeform 13"/>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6" name="Freeform 14"/>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7" name="Freeform 15"/>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8" name="Freeform 16"/>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9" name="Freeform 17"/>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0" name="Freeform 18"/>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1" name="Freeform 19"/>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2" name="Freeform 20"/>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3" name="Freeform 21"/>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5" name="Freeform 23"/>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6" name="Freeform 24"/>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7" name="Freeform 25"/>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8" name="Freeform 26"/>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9" name="Freeform 27"/>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1"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2" name="Freeform 30"/>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4" name="Freeform 32"/>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5" name="Freeform 33"/>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6" name="Freeform 34"/>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7" name="Freeform 35"/>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8" name="Freeform 36"/>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9" name="Freeform 37"/>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0" name="Freeform 38"/>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1" name="Freeform 39"/>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grpSp>
      <p:sp>
        <p:nvSpPr>
          <p:cNvPr id="1544245" name="Rectangle 53"/>
          <p:cNvSpPr>
            <a:spLocks noGrp="1" noChangeArrowheads="1"/>
          </p:cNvSpPr>
          <p:nvPr>
            <p:ph type="ftr" sz="quarter" idx="3"/>
          </p:nvPr>
        </p:nvSpPr>
        <p:spPr bwMode="gray">
          <a:xfrm>
            <a:off x="1714500" y="6477000"/>
            <a:ext cx="539496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r>
              <a:rPr lang="en-US">
                <a:solidFill>
                  <a:srgbClr val="AAB198"/>
                </a:solidFill>
              </a:rPr>
              <a:t>|     © 2011 Kaiser Foundation Health Plan, Inc. For internal use only.</a:t>
            </a:r>
          </a:p>
        </p:txBody>
      </p:sp>
      <p:sp>
        <p:nvSpPr>
          <p:cNvPr id="1544246" name="Rectangle 54"/>
          <p:cNvSpPr>
            <a:spLocks noGrp="1" noChangeArrowheads="1"/>
          </p:cNvSpPr>
          <p:nvPr>
            <p:ph type="dt" sz="half" idx="2"/>
          </p:nvPr>
        </p:nvSpPr>
        <p:spPr bwMode="gray">
          <a:xfrm>
            <a:off x="548640" y="6477000"/>
            <a:ext cx="153162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fld id="{CCC54280-A87E-4CBD-9D22-7C6EC2F0D767}" type="datetime4">
              <a:rPr lang="en-US" smtClean="0">
                <a:solidFill>
                  <a:srgbClr val="AAB198"/>
                </a:solidFill>
              </a:rPr>
              <a:pPr fontAlgn="base">
                <a:spcBef>
                  <a:spcPct val="0"/>
                </a:spcBef>
                <a:spcAft>
                  <a:spcPct val="0"/>
                </a:spcAft>
              </a:pPr>
              <a:t>August 27, 2020</a:t>
            </a:fld>
            <a:endParaRPr lang="en-US">
              <a:solidFill>
                <a:srgbClr val="AAB198"/>
              </a:solidFill>
            </a:endParaRPr>
          </a:p>
        </p:txBody>
      </p:sp>
    </p:spTree>
    <p:extLst>
      <p:ext uri="{BB962C8B-B14F-4D97-AF65-F5344CB8AC3E}">
        <p14:creationId xmlns:p14="http://schemas.microsoft.com/office/powerpoint/2010/main" val="19955395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rtl="0" fontAlgn="base">
        <a:lnSpc>
          <a:spcPct val="90000"/>
        </a:lnSpc>
        <a:spcBef>
          <a:spcPct val="0"/>
        </a:spcBef>
        <a:spcAft>
          <a:spcPct val="0"/>
        </a:spcAft>
        <a:defRPr sz="3400" b="1">
          <a:solidFill>
            <a:srgbClr val="3A3A6E"/>
          </a:solidFill>
          <a:latin typeface="+mj-lt"/>
          <a:ea typeface="+mj-ea"/>
          <a:cs typeface="+mj-cs"/>
        </a:defRPr>
      </a:lvl1pPr>
      <a:lvl2pPr algn="l" rtl="0" fontAlgn="base">
        <a:lnSpc>
          <a:spcPct val="90000"/>
        </a:lnSpc>
        <a:spcBef>
          <a:spcPct val="0"/>
        </a:spcBef>
        <a:spcAft>
          <a:spcPct val="0"/>
        </a:spcAft>
        <a:defRPr sz="3400" b="1">
          <a:solidFill>
            <a:srgbClr val="3A3A6E"/>
          </a:solidFill>
          <a:latin typeface="Arial Narrow" pitchFamily="34" charset="0"/>
          <a:cs typeface="Arial" charset="0"/>
        </a:defRPr>
      </a:lvl2pPr>
      <a:lvl3pPr algn="l" rtl="0" fontAlgn="base">
        <a:lnSpc>
          <a:spcPct val="90000"/>
        </a:lnSpc>
        <a:spcBef>
          <a:spcPct val="0"/>
        </a:spcBef>
        <a:spcAft>
          <a:spcPct val="0"/>
        </a:spcAft>
        <a:defRPr sz="3400" b="1">
          <a:solidFill>
            <a:srgbClr val="3A3A6E"/>
          </a:solidFill>
          <a:latin typeface="Arial Narrow" pitchFamily="34" charset="0"/>
          <a:cs typeface="Arial" charset="0"/>
        </a:defRPr>
      </a:lvl3pPr>
      <a:lvl4pPr algn="l" rtl="0" fontAlgn="base">
        <a:lnSpc>
          <a:spcPct val="90000"/>
        </a:lnSpc>
        <a:spcBef>
          <a:spcPct val="0"/>
        </a:spcBef>
        <a:spcAft>
          <a:spcPct val="0"/>
        </a:spcAft>
        <a:defRPr sz="3400" b="1">
          <a:solidFill>
            <a:srgbClr val="3A3A6E"/>
          </a:solidFill>
          <a:latin typeface="Arial Narrow" pitchFamily="34" charset="0"/>
          <a:cs typeface="Arial" charset="0"/>
        </a:defRPr>
      </a:lvl4pPr>
      <a:lvl5pPr algn="l" rtl="0" fontAlgn="base">
        <a:lnSpc>
          <a:spcPct val="90000"/>
        </a:lnSpc>
        <a:spcBef>
          <a:spcPct val="0"/>
        </a:spcBef>
        <a:spcAft>
          <a:spcPct val="0"/>
        </a:spcAft>
        <a:defRPr sz="3400" b="1">
          <a:solidFill>
            <a:srgbClr val="3A3A6E"/>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3A3A6E"/>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3A3A6E"/>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3A3A6E"/>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3A3A6E"/>
          </a:solidFill>
          <a:latin typeface="Arial Narrow" pitchFamily="34" charset="0"/>
          <a:cs typeface="Arial" charset="0"/>
        </a:defRPr>
      </a:lvl9pPr>
    </p:titleStyle>
    <p:bodyStyle>
      <a:lvl1pPr marL="285750" indent="-285750" algn="l" rtl="0" fontAlgn="base">
        <a:lnSpc>
          <a:spcPct val="95000"/>
        </a:lnSpc>
        <a:spcBef>
          <a:spcPct val="35000"/>
        </a:spcBef>
        <a:spcAft>
          <a:spcPct val="0"/>
        </a:spcAft>
        <a:buClr>
          <a:schemeClr val="accent2"/>
        </a:buClr>
        <a:buFont typeface="Wingdings" pitchFamily="2" charset="2"/>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accent2"/>
        </a:buClr>
        <a:buFont typeface="Arial" charset="0"/>
        <a:buChar char="–"/>
        <a:defRPr sz="2000">
          <a:solidFill>
            <a:schemeClr val="tx1"/>
          </a:solidFill>
          <a:latin typeface="+mn-lt"/>
          <a:cs typeface="+mn-cs"/>
        </a:defRPr>
      </a:lvl2pPr>
      <a:lvl3pPr marL="1143000" indent="-228600" algn="l" rtl="0" fontAlgn="base">
        <a:lnSpc>
          <a:spcPct val="95000"/>
        </a:lnSpc>
        <a:spcBef>
          <a:spcPct val="35000"/>
        </a:spcBef>
        <a:spcAft>
          <a:spcPct val="0"/>
        </a:spcAft>
        <a:buClr>
          <a:schemeClr val="accent2"/>
        </a:buClr>
        <a:buFont typeface="Wingdings" pitchFamily="2" charset="2"/>
        <a:buChar char="§"/>
        <a:defRPr>
          <a:solidFill>
            <a:schemeClr val="tx1"/>
          </a:solidFill>
          <a:latin typeface="+mn-lt"/>
          <a:cs typeface="+mn-cs"/>
        </a:defRPr>
      </a:lvl3pPr>
      <a:lvl4pPr marL="1600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4pPr>
      <a:lvl5pPr marL="20574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544244" name="Picture 52" descr="purple_thi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525"/>
            <a:ext cx="10972800" cy="114300"/>
          </a:xfrm>
          <a:prstGeom prst="rect">
            <a:avLst/>
          </a:prstGeom>
          <a:noFill/>
          <a:extLst>
            <a:ext uri="{909E8E84-426E-40DD-AFC4-6F175D3DCCD1}">
              <a14:hiddenFill xmlns:a14="http://schemas.microsoft.com/office/drawing/2010/main">
                <a:solidFill>
                  <a:srgbClr val="FFFFFF"/>
                </a:solidFill>
              </a14:hiddenFill>
            </a:ext>
          </a:extLst>
        </p:spPr>
      </p:pic>
      <p:sp>
        <p:nvSpPr>
          <p:cNvPr id="1544195" name="Rectangle 3"/>
          <p:cNvSpPr>
            <a:spLocks noGrp="1" noChangeArrowheads="1"/>
          </p:cNvSpPr>
          <p:nvPr>
            <p:ph type="title"/>
          </p:nvPr>
        </p:nvSpPr>
        <p:spPr bwMode="gray">
          <a:xfrm>
            <a:off x="548640" y="678194"/>
            <a:ext cx="987552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Content Slide</a:t>
            </a:r>
          </a:p>
        </p:txBody>
      </p:sp>
      <p:sp>
        <p:nvSpPr>
          <p:cNvPr id="1544196" name="Rectangle 4"/>
          <p:cNvSpPr>
            <a:spLocks noGrp="1" noChangeArrowheads="1"/>
          </p:cNvSpPr>
          <p:nvPr>
            <p:ph type="body" idx="1"/>
          </p:nvPr>
        </p:nvSpPr>
        <p:spPr bwMode="gray">
          <a:xfrm>
            <a:off x="548640" y="1736745"/>
            <a:ext cx="987552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91443" y="6477000"/>
            <a:ext cx="56007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fontAlgn="base">
              <a:spcBef>
                <a:spcPct val="0"/>
              </a:spcBef>
              <a:spcAft>
                <a:spcPct val="0"/>
              </a:spcAft>
            </a:pPr>
            <a:fld id="{83915A4A-F789-4EB1-BEAB-996CA1F7572B}" type="slidenum">
              <a:rPr lang="en-US" smtClean="0"/>
              <a:pPr fontAlgn="base">
                <a:spcBef>
                  <a:spcPct val="0"/>
                </a:spcBef>
                <a:spcAft>
                  <a:spcPct val="0"/>
                </a:spcAft>
              </a:pPr>
              <a:t>‹#›</a:t>
            </a:fld>
            <a:endParaRPr lang="en-US"/>
          </a:p>
        </p:txBody>
      </p:sp>
      <p:grpSp>
        <p:nvGrpSpPr>
          <p:cNvPr id="1544200" name="Group 8"/>
          <p:cNvGrpSpPr>
            <a:grpSpLocks/>
          </p:cNvGrpSpPr>
          <p:nvPr userDrawn="1"/>
        </p:nvGrpSpPr>
        <p:grpSpPr bwMode="auto">
          <a:xfrm>
            <a:off x="8002917" y="6400800"/>
            <a:ext cx="2386965" cy="223838"/>
            <a:chOff x="2205" y="2084"/>
            <a:chExt cx="1349" cy="152"/>
          </a:xfrm>
        </p:grpSpPr>
        <p:sp>
          <p:nvSpPr>
            <p:cNvPr id="1544201" name="Freeform 9"/>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2" name="Freeform 10"/>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3" name="Freeform 11"/>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4" name="Freeform 12"/>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5" name="Freeform 13"/>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6" name="Freeform 14"/>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7" name="Freeform 15"/>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8" name="Freeform 16"/>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9" name="Freeform 17"/>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0" name="Freeform 18"/>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1" name="Freeform 19"/>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2" name="Freeform 20"/>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3" name="Freeform 21"/>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5" name="Freeform 23"/>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6" name="Freeform 24"/>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7" name="Freeform 25"/>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8" name="Freeform 26"/>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9" name="Freeform 27"/>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1"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2" name="Freeform 30"/>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4" name="Freeform 32"/>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5" name="Freeform 33"/>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6" name="Freeform 34"/>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7" name="Freeform 35"/>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8" name="Freeform 36"/>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9" name="Freeform 37"/>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0" name="Freeform 38"/>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1" name="Freeform 39"/>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grpSp>
      <p:sp>
        <p:nvSpPr>
          <p:cNvPr id="1544245" name="Rectangle 53"/>
          <p:cNvSpPr>
            <a:spLocks noGrp="1" noChangeArrowheads="1"/>
          </p:cNvSpPr>
          <p:nvPr>
            <p:ph type="ftr" sz="quarter" idx="3"/>
          </p:nvPr>
        </p:nvSpPr>
        <p:spPr bwMode="gray">
          <a:xfrm>
            <a:off x="1714500" y="6477000"/>
            <a:ext cx="539496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r>
              <a:rPr lang="en-US">
                <a:solidFill>
                  <a:srgbClr val="AAB198"/>
                </a:solidFill>
              </a:rPr>
              <a:t>|     © 2011 Kaiser Foundation Health Plan, Inc. For internal use only.</a:t>
            </a:r>
          </a:p>
        </p:txBody>
      </p:sp>
      <p:sp>
        <p:nvSpPr>
          <p:cNvPr id="1544246" name="Rectangle 54"/>
          <p:cNvSpPr>
            <a:spLocks noGrp="1" noChangeArrowheads="1"/>
          </p:cNvSpPr>
          <p:nvPr>
            <p:ph type="dt" sz="half" idx="2"/>
          </p:nvPr>
        </p:nvSpPr>
        <p:spPr bwMode="gray">
          <a:xfrm>
            <a:off x="548640" y="6477000"/>
            <a:ext cx="153162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fld id="{CCC54280-A87E-4CBD-9D22-7C6EC2F0D767}" type="datetime4">
              <a:rPr lang="en-US" smtClean="0">
                <a:solidFill>
                  <a:srgbClr val="AAB198"/>
                </a:solidFill>
              </a:rPr>
              <a:pPr fontAlgn="base">
                <a:spcBef>
                  <a:spcPct val="0"/>
                </a:spcBef>
                <a:spcAft>
                  <a:spcPct val="0"/>
                </a:spcAft>
              </a:pPr>
              <a:t>August 27, 2020</a:t>
            </a:fld>
            <a:endParaRPr lang="en-US">
              <a:solidFill>
                <a:srgbClr val="AAB198"/>
              </a:solidFill>
            </a:endParaRPr>
          </a:p>
        </p:txBody>
      </p:sp>
    </p:spTree>
    <p:extLst>
      <p:ext uri="{BB962C8B-B14F-4D97-AF65-F5344CB8AC3E}">
        <p14:creationId xmlns:p14="http://schemas.microsoft.com/office/powerpoint/2010/main" val="378035203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l" rtl="0" fontAlgn="base">
        <a:lnSpc>
          <a:spcPct val="90000"/>
        </a:lnSpc>
        <a:spcBef>
          <a:spcPct val="0"/>
        </a:spcBef>
        <a:spcAft>
          <a:spcPct val="0"/>
        </a:spcAft>
        <a:defRPr sz="3400" b="1">
          <a:solidFill>
            <a:srgbClr val="3A3A6E"/>
          </a:solidFill>
          <a:latin typeface="+mj-lt"/>
          <a:ea typeface="+mj-ea"/>
          <a:cs typeface="+mj-cs"/>
        </a:defRPr>
      </a:lvl1pPr>
      <a:lvl2pPr algn="l" rtl="0" fontAlgn="base">
        <a:lnSpc>
          <a:spcPct val="90000"/>
        </a:lnSpc>
        <a:spcBef>
          <a:spcPct val="0"/>
        </a:spcBef>
        <a:spcAft>
          <a:spcPct val="0"/>
        </a:spcAft>
        <a:defRPr sz="3400" b="1">
          <a:solidFill>
            <a:srgbClr val="3A3A6E"/>
          </a:solidFill>
          <a:latin typeface="Arial Narrow" pitchFamily="34" charset="0"/>
          <a:cs typeface="Arial" charset="0"/>
        </a:defRPr>
      </a:lvl2pPr>
      <a:lvl3pPr algn="l" rtl="0" fontAlgn="base">
        <a:lnSpc>
          <a:spcPct val="90000"/>
        </a:lnSpc>
        <a:spcBef>
          <a:spcPct val="0"/>
        </a:spcBef>
        <a:spcAft>
          <a:spcPct val="0"/>
        </a:spcAft>
        <a:defRPr sz="3400" b="1">
          <a:solidFill>
            <a:srgbClr val="3A3A6E"/>
          </a:solidFill>
          <a:latin typeface="Arial Narrow" pitchFamily="34" charset="0"/>
          <a:cs typeface="Arial" charset="0"/>
        </a:defRPr>
      </a:lvl3pPr>
      <a:lvl4pPr algn="l" rtl="0" fontAlgn="base">
        <a:lnSpc>
          <a:spcPct val="90000"/>
        </a:lnSpc>
        <a:spcBef>
          <a:spcPct val="0"/>
        </a:spcBef>
        <a:spcAft>
          <a:spcPct val="0"/>
        </a:spcAft>
        <a:defRPr sz="3400" b="1">
          <a:solidFill>
            <a:srgbClr val="3A3A6E"/>
          </a:solidFill>
          <a:latin typeface="Arial Narrow" pitchFamily="34" charset="0"/>
          <a:cs typeface="Arial" charset="0"/>
        </a:defRPr>
      </a:lvl4pPr>
      <a:lvl5pPr algn="l" rtl="0" fontAlgn="base">
        <a:lnSpc>
          <a:spcPct val="90000"/>
        </a:lnSpc>
        <a:spcBef>
          <a:spcPct val="0"/>
        </a:spcBef>
        <a:spcAft>
          <a:spcPct val="0"/>
        </a:spcAft>
        <a:defRPr sz="3400" b="1">
          <a:solidFill>
            <a:srgbClr val="3A3A6E"/>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3A3A6E"/>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3A3A6E"/>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3A3A6E"/>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3A3A6E"/>
          </a:solidFill>
          <a:latin typeface="Arial Narrow" pitchFamily="34" charset="0"/>
          <a:cs typeface="Arial" charset="0"/>
        </a:defRPr>
      </a:lvl9pPr>
    </p:titleStyle>
    <p:bodyStyle>
      <a:lvl1pPr marL="285750" indent="-285750" algn="l" rtl="0" fontAlgn="base">
        <a:lnSpc>
          <a:spcPct val="95000"/>
        </a:lnSpc>
        <a:spcBef>
          <a:spcPct val="35000"/>
        </a:spcBef>
        <a:spcAft>
          <a:spcPct val="0"/>
        </a:spcAft>
        <a:buClr>
          <a:schemeClr val="accent2"/>
        </a:buClr>
        <a:buFont typeface="Wingdings" pitchFamily="2" charset="2"/>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accent2"/>
        </a:buClr>
        <a:buFont typeface="Arial" charset="0"/>
        <a:buChar char="–"/>
        <a:defRPr sz="2000">
          <a:solidFill>
            <a:schemeClr val="tx1"/>
          </a:solidFill>
          <a:latin typeface="+mn-lt"/>
          <a:cs typeface="+mn-cs"/>
        </a:defRPr>
      </a:lvl2pPr>
      <a:lvl3pPr marL="1143000" indent="-228600" algn="l" rtl="0" fontAlgn="base">
        <a:lnSpc>
          <a:spcPct val="95000"/>
        </a:lnSpc>
        <a:spcBef>
          <a:spcPct val="35000"/>
        </a:spcBef>
        <a:spcAft>
          <a:spcPct val="0"/>
        </a:spcAft>
        <a:buClr>
          <a:schemeClr val="accent2"/>
        </a:buClr>
        <a:buFont typeface="Wingdings" pitchFamily="2" charset="2"/>
        <a:buChar char="§"/>
        <a:defRPr>
          <a:solidFill>
            <a:schemeClr val="tx1"/>
          </a:solidFill>
          <a:latin typeface="+mn-lt"/>
          <a:cs typeface="+mn-cs"/>
        </a:defRPr>
      </a:lvl3pPr>
      <a:lvl4pPr marL="1600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4pPr>
      <a:lvl5pPr marL="20574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544244" name="Picture 52" descr="purple_thin"/>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9525"/>
            <a:ext cx="10972800" cy="114300"/>
          </a:xfrm>
          <a:prstGeom prst="rect">
            <a:avLst/>
          </a:prstGeom>
          <a:noFill/>
          <a:extLst>
            <a:ext uri="{909E8E84-426E-40DD-AFC4-6F175D3DCCD1}">
              <a14:hiddenFill xmlns:a14="http://schemas.microsoft.com/office/drawing/2010/main">
                <a:solidFill>
                  <a:srgbClr val="FFFFFF"/>
                </a:solidFill>
              </a14:hiddenFill>
            </a:ext>
          </a:extLst>
        </p:spPr>
      </p:pic>
      <p:sp>
        <p:nvSpPr>
          <p:cNvPr id="1544195" name="Rectangle 3"/>
          <p:cNvSpPr>
            <a:spLocks noGrp="1" noChangeArrowheads="1"/>
          </p:cNvSpPr>
          <p:nvPr>
            <p:ph type="title"/>
          </p:nvPr>
        </p:nvSpPr>
        <p:spPr bwMode="gray">
          <a:xfrm>
            <a:off x="548640" y="678194"/>
            <a:ext cx="9875520"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t>Content Slide</a:t>
            </a:r>
          </a:p>
        </p:txBody>
      </p:sp>
      <p:sp>
        <p:nvSpPr>
          <p:cNvPr id="1544196" name="Rectangle 4"/>
          <p:cNvSpPr>
            <a:spLocks noGrp="1" noChangeArrowheads="1"/>
          </p:cNvSpPr>
          <p:nvPr>
            <p:ph type="body" idx="1"/>
          </p:nvPr>
        </p:nvSpPr>
        <p:spPr bwMode="gray">
          <a:xfrm>
            <a:off x="548640" y="1736729"/>
            <a:ext cx="987552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4198" name="Rectangle 6"/>
          <p:cNvSpPr>
            <a:spLocks noGrp="1" noChangeArrowheads="1"/>
          </p:cNvSpPr>
          <p:nvPr>
            <p:ph type="sldNum" sz="quarter" idx="4"/>
          </p:nvPr>
        </p:nvSpPr>
        <p:spPr bwMode="gray">
          <a:xfrm>
            <a:off x="91442" y="6477000"/>
            <a:ext cx="56007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a:defRPr sz="900">
                <a:solidFill>
                  <a:srgbClr val="414636"/>
                </a:solidFill>
              </a:defRPr>
            </a:lvl1pPr>
          </a:lstStyle>
          <a:p>
            <a:pPr fontAlgn="base">
              <a:spcBef>
                <a:spcPct val="0"/>
              </a:spcBef>
              <a:spcAft>
                <a:spcPct val="0"/>
              </a:spcAft>
            </a:pPr>
            <a:fld id="{83915A4A-F789-4EB1-BEAB-996CA1F7572B}" type="slidenum">
              <a:rPr lang="en-US" smtClean="0"/>
              <a:pPr fontAlgn="base">
                <a:spcBef>
                  <a:spcPct val="0"/>
                </a:spcBef>
                <a:spcAft>
                  <a:spcPct val="0"/>
                </a:spcAft>
              </a:pPr>
              <a:t>‹#›</a:t>
            </a:fld>
            <a:endParaRPr lang="en-US"/>
          </a:p>
        </p:txBody>
      </p:sp>
      <p:grpSp>
        <p:nvGrpSpPr>
          <p:cNvPr id="1544200" name="Group 8"/>
          <p:cNvGrpSpPr>
            <a:grpSpLocks/>
          </p:cNvGrpSpPr>
          <p:nvPr userDrawn="1"/>
        </p:nvGrpSpPr>
        <p:grpSpPr bwMode="auto">
          <a:xfrm>
            <a:off x="8002907" y="6400800"/>
            <a:ext cx="2386965" cy="223838"/>
            <a:chOff x="2205" y="2084"/>
            <a:chExt cx="1349" cy="152"/>
          </a:xfrm>
        </p:grpSpPr>
        <p:sp>
          <p:nvSpPr>
            <p:cNvPr id="1544201" name="Freeform 9"/>
            <p:cNvSpPr>
              <a:spLocks/>
            </p:cNvSpPr>
            <p:nvPr/>
          </p:nvSpPr>
          <p:spPr bwMode="black">
            <a:xfrm>
              <a:off x="2295" y="2127"/>
              <a:ext cx="21" cy="71"/>
            </a:xfrm>
            <a:custGeom>
              <a:avLst/>
              <a:gdLst>
                <a:gd name="T0" fmla="*/ 4 w 9"/>
                <a:gd name="T1" fmla="*/ 1 h 30"/>
                <a:gd name="T2" fmla="*/ 2 w 9"/>
                <a:gd name="T3" fmla="*/ 0 h 30"/>
                <a:gd name="T4" fmla="*/ 0 w 9"/>
                <a:gd name="T5" fmla="*/ 30 h 30"/>
                <a:gd name="T6" fmla="*/ 8 w 9"/>
                <a:gd name="T7" fmla="*/ 9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2" name="Freeform 10"/>
            <p:cNvSpPr>
              <a:spLocks/>
            </p:cNvSpPr>
            <p:nvPr/>
          </p:nvSpPr>
          <p:spPr bwMode="black">
            <a:xfrm>
              <a:off x="2276" y="2122"/>
              <a:ext cx="21" cy="76"/>
            </a:xfrm>
            <a:custGeom>
              <a:avLst/>
              <a:gdLst>
                <a:gd name="T0" fmla="*/ 0 w 9"/>
                <a:gd name="T1" fmla="*/ 1 h 32"/>
                <a:gd name="T2" fmla="*/ 4 w 9"/>
                <a:gd name="T3" fmla="*/ 32 h 32"/>
                <a:gd name="T4" fmla="*/ 9 w 9"/>
                <a:gd name="T5" fmla="*/ 1 h 32"/>
                <a:gd name="T6" fmla="*/ 0 w 9"/>
                <a:gd name="T7" fmla="*/ 1 h 32"/>
              </a:gdLst>
              <a:ahLst/>
              <a:cxnLst>
                <a:cxn ang="0">
                  <a:pos x="T0" y="T1"/>
                </a:cxn>
                <a:cxn ang="0">
                  <a:pos x="T2" y="T3"/>
                </a:cxn>
                <a:cxn ang="0">
                  <a:pos x="T4" y="T5"/>
                </a:cxn>
                <a:cxn ang="0">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3" name="Freeform 11"/>
            <p:cNvSpPr>
              <a:spLocks/>
            </p:cNvSpPr>
            <p:nvPr/>
          </p:nvSpPr>
          <p:spPr bwMode="black">
            <a:xfrm>
              <a:off x="2257" y="2127"/>
              <a:ext cx="21" cy="71"/>
            </a:xfrm>
            <a:custGeom>
              <a:avLst/>
              <a:gdLst>
                <a:gd name="T0" fmla="*/ 4 w 9"/>
                <a:gd name="T1" fmla="*/ 1 h 30"/>
                <a:gd name="T2" fmla="*/ 1 w 9"/>
                <a:gd name="T3" fmla="*/ 9 h 30"/>
                <a:gd name="T4" fmla="*/ 9 w 9"/>
                <a:gd name="T5" fmla="*/ 30 h 30"/>
                <a:gd name="T6" fmla="*/ 7 w 9"/>
                <a:gd name="T7" fmla="*/ 0 h 30"/>
                <a:gd name="T8" fmla="*/ 4 w 9"/>
                <a:gd name="T9" fmla="*/ 1 h 30"/>
              </a:gdLst>
              <a:ahLst/>
              <a:cxnLst>
                <a:cxn ang="0">
                  <a:pos x="T0" y="T1"/>
                </a:cxn>
                <a:cxn ang="0">
                  <a:pos x="T2" y="T3"/>
                </a:cxn>
                <a:cxn ang="0">
                  <a:pos x="T4" y="T5"/>
                </a:cxn>
                <a:cxn ang="0">
                  <a:pos x="T6" y="T7"/>
                </a:cxn>
                <a:cxn ang="0">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4" name="Freeform 12"/>
            <p:cNvSpPr>
              <a:spLocks/>
            </p:cNvSpPr>
            <p:nvPr/>
          </p:nvSpPr>
          <p:spPr bwMode="black">
            <a:xfrm>
              <a:off x="2231" y="2136"/>
              <a:ext cx="36" cy="64"/>
            </a:xfrm>
            <a:custGeom>
              <a:avLst/>
              <a:gdLst>
                <a:gd name="T0" fmla="*/ 0 w 15"/>
                <a:gd name="T1" fmla="*/ 0 h 27"/>
                <a:gd name="T2" fmla="*/ 15 w 15"/>
                <a:gd name="T3" fmla="*/ 27 h 27"/>
                <a:gd name="T4" fmla="*/ 9 w 15"/>
                <a:gd name="T5" fmla="*/ 4 h 27"/>
                <a:gd name="T6" fmla="*/ 0 w 15"/>
                <a:gd name="T7" fmla="*/ 0 h 27"/>
              </a:gdLst>
              <a:ahLst/>
              <a:cxnLst>
                <a:cxn ang="0">
                  <a:pos x="T0" y="T1"/>
                </a:cxn>
                <a:cxn ang="0">
                  <a:pos x="T2" y="T3"/>
                </a:cxn>
                <a:cxn ang="0">
                  <a:pos x="T4" y="T5"/>
                </a:cxn>
                <a:cxn ang="0">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5" name="Freeform 13"/>
            <p:cNvSpPr>
              <a:spLocks/>
            </p:cNvSpPr>
            <p:nvPr/>
          </p:nvSpPr>
          <p:spPr bwMode="black">
            <a:xfrm>
              <a:off x="2210" y="2136"/>
              <a:ext cx="50" cy="67"/>
            </a:xfrm>
            <a:custGeom>
              <a:avLst/>
              <a:gdLst>
                <a:gd name="T0" fmla="*/ 0 w 21"/>
                <a:gd name="T1" fmla="*/ 5 h 28"/>
                <a:gd name="T2" fmla="*/ 21 w 21"/>
                <a:gd name="T3" fmla="*/ 28 h 28"/>
                <a:gd name="T4" fmla="*/ 8 w 21"/>
                <a:gd name="T5" fmla="*/ 0 h 28"/>
                <a:gd name="T6" fmla="*/ 0 w 21"/>
                <a:gd name="T7" fmla="*/ 5 h 28"/>
              </a:gdLst>
              <a:ahLst/>
              <a:cxnLst>
                <a:cxn ang="0">
                  <a:pos x="T0" y="T1"/>
                </a:cxn>
                <a:cxn ang="0">
                  <a:pos x="T2" y="T3"/>
                </a:cxn>
                <a:cxn ang="0">
                  <a:pos x="T4" y="T5"/>
                </a:cxn>
                <a:cxn ang="0">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6" name="Freeform 14"/>
            <p:cNvSpPr>
              <a:spLocks/>
            </p:cNvSpPr>
            <p:nvPr/>
          </p:nvSpPr>
          <p:spPr bwMode="black">
            <a:xfrm>
              <a:off x="2304" y="2148"/>
              <a:ext cx="31" cy="52"/>
            </a:xfrm>
            <a:custGeom>
              <a:avLst/>
              <a:gdLst>
                <a:gd name="T0" fmla="*/ 3 w 13"/>
                <a:gd name="T1" fmla="*/ 6 h 22"/>
                <a:gd name="T2" fmla="*/ 0 w 13"/>
                <a:gd name="T3" fmla="*/ 22 h 22"/>
                <a:gd name="T4" fmla="*/ 13 w 13"/>
                <a:gd name="T5" fmla="*/ 0 h 22"/>
                <a:gd name="T6" fmla="*/ 3 w 13"/>
                <a:gd name="T7" fmla="*/ 6 h 22"/>
              </a:gdLst>
              <a:ahLst/>
              <a:cxnLst>
                <a:cxn ang="0">
                  <a:pos x="T0" y="T1"/>
                </a:cxn>
                <a:cxn ang="0">
                  <a:pos x="T2" y="T3"/>
                </a:cxn>
                <a:cxn ang="0">
                  <a:pos x="T4" y="T5"/>
                </a:cxn>
                <a:cxn ang="0">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7" name="Freeform 15"/>
            <p:cNvSpPr>
              <a:spLocks/>
            </p:cNvSpPr>
            <p:nvPr/>
          </p:nvSpPr>
          <p:spPr bwMode="black">
            <a:xfrm>
              <a:off x="2312" y="2148"/>
              <a:ext cx="44" cy="57"/>
            </a:xfrm>
            <a:custGeom>
              <a:avLst/>
              <a:gdLst>
                <a:gd name="T0" fmla="*/ 11 w 19"/>
                <a:gd name="T1" fmla="*/ 0 h 24"/>
                <a:gd name="T2" fmla="*/ 0 w 19"/>
                <a:gd name="T3" fmla="*/ 24 h 24"/>
                <a:gd name="T4" fmla="*/ 19 w 19"/>
                <a:gd name="T5" fmla="*/ 3 h 24"/>
                <a:gd name="T6" fmla="*/ 11 w 19"/>
                <a:gd name="T7" fmla="*/ 0 h 24"/>
              </a:gdLst>
              <a:ahLst/>
              <a:cxnLst>
                <a:cxn ang="0">
                  <a:pos x="T0" y="T1"/>
                </a:cxn>
                <a:cxn ang="0">
                  <a:pos x="T2" y="T3"/>
                </a:cxn>
                <a:cxn ang="0">
                  <a:pos x="T4" y="T5"/>
                </a:cxn>
                <a:cxn ang="0">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8" name="Freeform 16"/>
            <p:cNvSpPr>
              <a:spLocks/>
            </p:cNvSpPr>
            <p:nvPr/>
          </p:nvSpPr>
          <p:spPr bwMode="black">
            <a:xfrm>
              <a:off x="2205" y="2148"/>
              <a:ext cx="47" cy="62"/>
            </a:xfrm>
            <a:custGeom>
              <a:avLst/>
              <a:gdLst>
                <a:gd name="T0" fmla="*/ 0 w 20"/>
                <a:gd name="T1" fmla="*/ 10 h 26"/>
                <a:gd name="T2" fmla="*/ 20 w 20"/>
                <a:gd name="T3" fmla="*/ 26 h 26"/>
                <a:gd name="T4" fmla="*/ 2 w 20"/>
                <a:gd name="T5" fmla="*/ 0 h 26"/>
                <a:gd name="T6" fmla="*/ 0 w 20"/>
                <a:gd name="T7" fmla="*/ 10 h 26"/>
              </a:gdLst>
              <a:ahLst/>
              <a:cxnLst>
                <a:cxn ang="0">
                  <a:pos x="T0" y="T1"/>
                </a:cxn>
                <a:cxn ang="0">
                  <a:pos x="T2" y="T3"/>
                </a:cxn>
                <a:cxn ang="0">
                  <a:pos x="T4" y="T5"/>
                </a:cxn>
                <a:cxn ang="0">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09" name="Freeform 17"/>
            <p:cNvSpPr>
              <a:spLocks/>
            </p:cNvSpPr>
            <p:nvPr/>
          </p:nvSpPr>
          <p:spPr bwMode="black">
            <a:xfrm>
              <a:off x="2321" y="2158"/>
              <a:ext cx="45" cy="52"/>
            </a:xfrm>
            <a:custGeom>
              <a:avLst/>
              <a:gdLst>
                <a:gd name="T0" fmla="*/ 18 w 19"/>
                <a:gd name="T1" fmla="*/ 2 h 22"/>
                <a:gd name="T2" fmla="*/ 16 w 19"/>
                <a:gd name="T3" fmla="*/ 0 h 22"/>
                <a:gd name="T4" fmla="*/ 0 w 19"/>
                <a:gd name="T5" fmla="*/ 22 h 22"/>
                <a:gd name="T6" fmla="*/ 19 w 19"/>
                <a:gd name="T7" fmla="*/ 7 h 22"/>
                <a:gd name="T8" fmla="*/ 18 w 19"/>
                <a:gd name="T9" fmla="*/ 2 h 22"/>
              </a:gdLst>
              <a:ahLst/>
              <a:cxnLst>
                <a:cxn ang="0">
                  <a:pos x="T0" y="T1"/>
                </a:cxn>
                <a:cxn ang="0">
                  <a:pos x="T2" y="T3"/>
                </a:cxn>
                <a:cxn ang="0">
                  <a:pos x="T4" y="T5"/>
                </a:cxn>
                <a:cxn ang="0">
                  <a:pos x="T6" y="T7"/>
                </a:cxn>
                <a:cxn ang="0">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0" name="Freeform 18"/>
            <p:cNvSpPr>
              <a:spLocks/>
            </p:cNvSpPr>
            <p:nvPr/>
          </p:nvSpPr>
          <p:spPr bwMode="black">
            <a:xfrm>
              <a:off x="2205" y="2177"/>
              <a:ext cx="40" cy="40"/>
            </a:xfrm>
            <a:custGeom>
              <a:avLst/>
              <a:gdLst>
                <a:gd name="T0" fmla="*/ 0 w 17"/>
                <a:gd name="T1" fmla="*/ 9 h 17"/>
                <a:gd name="T2" fmla="*/ 17 w 17"/>
                <a:gd name="T3" fmla="*/ 17 h 17"/>
                <a:gd name="T4" fmla="*/ 0 w 17"/>
                <a:gd name="T5" fmla="*/ 0 h 17"/>
                <a:gd name="T6" fmla="*/ 0 w 17"/>
                <a:gd name="T7" fmla="*/ 9 h 17"/>
              </a:gdLst>
              <a:ahLst/>
              <a:cxnLst>
                <a:cxn ang="0">
                  <a:pos x="T0" y="T1"/>
                </a:cxn>
                <a:cxn ang="0">
                  <a:pos x="T2" y="T3"/>
                </a:cxn>
                <a:cxn ang="0">
                  <a:pos x="T4" y="T5"/>
                </a:cxn>
                <a:cxn ang="0">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1" name="Freeform 19"/>
            <p:cNvSpPr>
              <a:spLocks/>
            </p:cNvSpPr>
            <p:nvPr/>
          </p:nvSpPr>
          <p:spPr bwMode="black">
            <a:xfrm>
              <a:off x="2326" y="2179"/>
              <a:ext cx="40" cy="38"/>
            </a:xfrm>
            <a:custGeom>
              <a:avLst/>
              <a:gdLst>
                <a:gd name="T0" fmla="*/ 17 w 17"/>
                <a:gd name="T1" fmla="*/ 8 h 16"/>
                <a:gd name="T2" fmla="*/ 17 w 17"/>
                <a:gd name="T3" fmla="*/ 0 h 16"/>
                <a:gd name="T4" fmla="*/ 0 w 17"/>
                <a:gd name="T5" fmla="*/ 16 h 16"/>
                <a:gd name="T6" fmla="*/ 17 w 17"/>
                <a:gd name="T7" fmla="*/ 8 h 16"/>
              </a:gdLst>
              <a:ahLst/>
              <a:cxnLst>
                <a:cxn ang="0">
                  <a:pos x="T0" y="T1"/>
                </a:cxn>
                <a:cxn ang="0">
                  <a:pos x="T2" y="T3"/>
                </a:cxn>
                <a:cxn ang="0">
                  <a:pos x="T4" y="T5"/>
                </a:cxn>
                <a:cxn ang="0">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2" name="Freeform 20"/>
            <p:cNvSpPr>
              <a:spLocks/>
            </p:cNvSpPr>
            <p:nvPr/>
          </p:nvSpPr>
          <p:spPr bwMode="black">
            <a:xfrm>
              <a:off x="2205" y="2200"/>
              <a:ext cx="38" cy="24"/>
            </a:xfrm>
            <a:custGeom>
              <a:avLst/>
              <a:gdLst>
                <a:gd name="T0" fmla="*/ 0 w 16"/>
                <a:gd name="T1" fmla="*/ 7 h 10"/>
                <a:gd name="T2" fmla="*/ 16 w 16"/>
                <a:gd name="T3" fmla="*/ 10 h 10"/>
                <a:gd name="T4" fmla="*/ 0 w 16"/>
                <a:gd name="T5" fmla="*/ 0 h 10"/>
                <a:gd name="T6" fmla="*/ 0 w 16"/>
                <a:gd name="T7" fmla="*/ 7 h 10"/>
              </a:gdLst>
              <a:ahLst/>
              <a:cxnLst>
                <a:cxn ang="0">
                  <a:pos x="T0" y="T1"/>
                </a:cxn>
                <a:cxn ang="0">
                  <a:pos x="T2" y="T3"/>
                </a:cxn>
                <a:cxn ang="0">
                  <a:pos x="T4" y="T5"/>
                </a:cxn>
                <a:cxn ang="0">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3" name="Freeform 21"/>
            <p:cNvSpPr>
              <a:spLocks/>
            </p:cNvSpPr>
            <p:nvPr/>
          </p:nvSpPr>
          <p:spPr bwMode="black">
            <a:xfrm>
              <a:off x="2330" y="2203"/>
              <a:ext cx="36" cy="21"/>
            </a:xfrm>
            <a:custGeom>
              <a:avLst/>
              <a:gdLst>
                <a:gd name="T0" fmla="*/ 15 w 15"/>
                <a:gd name="T1" fmla="*/ 6 h 9"/>
                <a:gd name="T2" fmla="*/ 15 w 15"/>
                <a:gd name="T3" fmla="*/ 0 h 9"/>
                <a:gd name="T4" fmla="*/ 0 w 15"/>
                <a:gd name="T5" fmla="*/ 9 h 9"/>
                <a:gd name="T6" fmla="*/ 15 w 15"/>
                <a:gd name="T7" fmla="*/ 6 h 9"/>
              </a:gdLst>
              <a:ahLst/>
              <a:cxnLst>
                <a:cxn ang="0">
                  <a:pos x="T0" y="T1"/>
                </a:cxn>
                <a:cxn ang="0">
                  <a:pos x="T2" y="T3"/>
                </a:cxn>
                <a:cxn ang="0">
                  <a:pos x="T4" y="T5"/>
                </a:cxn>
                <a:cxn ang="0">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4" name="Freeform 22"/>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Lst>
              <a:ahLst/>
              <a:cxnLst>
                <a:cxn ang="0">
                  <a:pos x="T0" y="T1"/>
                </a:cxn>
                <a:cxn ang="0">
                  <a:pos x="T2" y="T3"/>
                </a:cxn>
                <a:cxn ang="0">
                  <a:pos x="T4" y="T5"/>
                </a:cxn>
                <a:cxn ang="0">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5" name="Freeform 23"/>
            <p:cNvSpPr>
              <a:spLocks/>
            </p:cNvSpPr>
            <p:nvPr/>
          </p:nvSpPr>
          <p:spPr bwMode="black">
            <a:xfrm>
              <a:off x="2330" y="2219"/>
              <a:ext cx="36" cy="14"/>
            </a:xfrm>
            <a:custGeom>
              <a:avLst/>
              <a:gdLst>
                <a:gd name="T0" fmla="*/ 15 w 15"/>
                <a:gd name="T1" fmla="*/ 6 h 6"/>
                <a:gd name="T2" fmla="*/ 15 w 15"/>
                <a:gd name="T3" fmla="*/ 0 h 6"/>
                <a:gd name="T4" fmla="*/ 0 w 15"/>
                <a:gd name="T5" fmla="*/ 6 h 6"/>
                <a:gd name="T6" fmla="*/ 15 w 15"/>
                <a:gd name="T7" fmla="*/ 6 h 6"/>
              </a:gdLst>
              <a:ahLst/>
              <a:cxnLst>
                <a:cxn ang="0">
                  <a:pos x="T0" y="T1"/>
                </a:cxn>
                <a:cxn ang="0">
                  <a:pos x="T2" y="T3"/>
                </a:cxn>
                <a:cxn ang="0">
                  <a:pos x="T4" y="T5"/>
                </a:cxn>
                <a:cxn ang="0">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6" name="Freeform 24"/>
            <p:cNvSpPr>
              <a:spLocks/>
            </p:cNvSpPr>
            <p:nvPr/>
          </p:nvSpPr>
          <p:spPr bwMode="black">
            <a:xfrm>
              <a:off x="2321" y="2106"/>
              <a:ext cx="33" cy="42"/>
            </a:xfrm>
            <a:custGeom>
              <a:avLst/>
              <a:gdLst>
                <a:gd name="T0" fmla="*/ 13 w 14"/>
                <a:gd name="T1" fmla="*/ 10 h 18"/>
                <a:gd name="T2" fmla="*/ 0 w 14"/>
                <a:gd name="T3" fmla="*/ 9 h 18"/>
                <a:gd name="T4" fmla="*/ 13 w 14"/>
                <a:gd name="T5" fmla="*/ 10 h 18"/>
              </a:gdLst>
              <a:ahLst/>
              <a:cxnLst>
                <a:cxn ang="0">
                  <a:pos x="T0" y="T1"/>
                </a:cxn>
                <a:cxn ang="0">
                  <a:pos x="T2" y="T3"/>
                </a:cxn>
                <a:cxn ang="0">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7" name="Freeform 25"/>
            <p:cNvSpPr>
              <a:spLocks/>
            </p:cNvSpPr>
            <p:nvPr/>
          </p:nvSpPr>
          <p:spPr bwMode="black">
            <a:xfrm>
              <a:off x="2352" y="2127"/>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8" name="Freeform 26"/>
            <p:cNvSpPr>
              <a:spLocks/>
            </p:cNvSpPr>
            <p:nvPr/>
          </p:nvSpPr>
          <p:spPr bwMode="black">
            <a:xfrm>
              <a:off x="2217" y="2096"/>
              <a:ext cx="33" cy="43"/>
            </a:xfrm>
            <a:custGeom>
              <a:avLst/>
              <a:gdLst>
                <a:gd name="T0" fmla="*/ 14 w 14"/>
                <a:gd name="T1" fmla="*/ 9 h 18"/>
                <a:gd name="T2" fmla="*/ 0 w 14"/>
                <a:gd name="T3" fmla="*/ 9 h 18"/>
                <a:gd name="T4" fmla="*/ 14 w 14"/>
                <a:gd name="T5" fmla="*/ 9 h 18"/>
              </a:gdLst>
              <a:ahLst/>
              <a:cxnLst>
                <a:cxn ang="0">
                  <a:pos x="T0" y="T1"/>
                </a:cxn>
                <a:cxn ang="0">
                  <a:pos x="T2" y="T3"/>
                </a:cxn>
                <a:cxn ang="0">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19" name="Freeform 27"/>
            <p:cNvSpPr>
              <a:spLocks/>
            </p:cNvSpPr>
            <p:nvPr/>
          </p:nvSpPr>
          <p:spPr bwMode="black">
            <a:xfrm>
              <a:off x="2269" y="2084"/>
              <a:ext cx="35" cy="38"/>
            </a:xfrm>
            <a:custGeom>
              <a:avLst/>
              <a:gdLst>
                <a:gd name="T0" fmla="*/ 7 w 15"/>
                <a:gd name="T1" fmla="*/ 16 h 16"/>
                <a:gd name="T2" fmla="*/ 15 w 15"/>
                <a:gd name="T3" fmla="*/ 8 h 16"/>
                <a:gd name="T4" fmla="*/ 7 w 15"/>
                <a:gd name="T5" fmla="*/ 0 h 16"/>
                <a:gd name="T6" fmla="*/ 0 w 15"/>
                <a:gd name="T7" fmla="*/ 8 h 16"/>
                <a:gd name="T8" fmla="*/ 7 w 15"/>
                <a:gd name="T9" fmla="*/ 16 h 16"/>
              </a:gdLst>
              <a:ahLst/>
              <a:cxnLst>
                <a:cxn ang="0">
                  <a:pos x="T0" y="T1"/>
                </a:cxn>
                <a:cxn ang="0">
                  <a:pos x="T2" y="T3"/>
                </a:cxn>
                <a:cxn ang="0">
                  <a:pos x="T4" y="T5"/>
                </a:cxn>
                <a:cxn ang="0">
                  <a:pos x="T6" y="T7"/>
                </a:cxn>
                <a:cxn ang="0">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0" name="Rectangle 28"/>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1" name="Freeform 29"/>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5">
                  <a:moveTo>
                    <a:pt x="75" y="50"/>
                  </a:moveTo>
                  <a:lnTo>
                    <a:pt x="87" y="14"/>
                  </a:ln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2" name="Freeform 30"/>
            <p:cNvSpPr>
              <a:spLocks/>
            </p:cNvSpPr>
            <p:nvPr/>
          </p:nvSpPr>
          <p:spPr bwMode="black">
            <a:xfrm>
              <a:off x="3006" y="2148"/>
              <a:ext cx="80" cy="85"/>
            </a:xfrm>
            <a:custGeom>
              <a:avLst/>
              <a:gdLst>
                <a:gd name="T0" fmla="*/ 17 w 34"/>
                <a:gd name="T1" fmla="*/ 26 h 36"/>
                <a:gd name="T2" fmla="*/ 10 w 34"/>
                <a:gd name="T3" fmla="*/ 0 h 36"/>
                <a:gd name="T4" fmla="*/ 0 w 34"/>
                <a:gd name="T5" fmla="*/ 0 h 36"/>
                <a:gd name="T6" fmla="*/ 0 w 34"/>
                <a:gd name="T7" fmla="*/ 36 h 36"/>
                <a:gd name="T8" fmla="*/ 6 w 34"/>
                <a:gd name="T9" fmla="*/ 36 h 36"/>
                <a:gd name="T10" fmla="*/ 6 w 34"/>
                <a:gd name="T11" fmla="*/ 5 h 36"/>
                <a:gd name="T12" fmla="*/ 14 w 34"/>
                <a:gd name="T13" fmla="*/ 36 h 36"/>
                <a:gd name="T14" fmla="*/ 20 w 34"/>
                <a:gd name="T15" fmla="*/ 36 h 36"/>
                <a:gd name="T16" fmla="*/ 28 w 34"/>
                <a:gd name="T17" fmla="*/ 5 h 36"/>
                <a:gd name="T18" fmla="*/ 28 w 34"/>
                <a:gd name="T19" fmla="*/ 36 h 36"/>
                <a:gd name="T20" fmla="*/ 34 w 34"/>
                <a:gd name="T21" fmla="*/ 36 h 36"/>
                <a:gd name="T22" fmla="*/ 34 w 34"/>
                <a:gd name="T23" fmla="*/ 0 h 36"/>
                <a:gd name="T24" fmla="*/ 23 w 34"/>
                <a:gd name="T25" fmla="*/ 0 h 36"/>
                <a:gd name="T26" fmla="*/ 17 w 34"/>
                <a:gd name="T27"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3" name="Freeform 31"/>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85">
                  <a:moveTo>
                    <a:pt x="26" y="50"/>
                  </a:moveTo>
                  <a:lnTo>
                    <a:pt x="38" y="14"/>
                  </a:ln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4" name="Freeform 32"/>
            <p:cNvSpPr>
              <a:spLocks/>
            </p:cNvSpPr>
            <p:nvPr/>
          </p:nvSpPr>
          <p:spPr bwMode="black">
            <a:xfrm>
              <a:off x="3176" y="2148"/>
              <a:ext cx="68" cy="85"/>
            </a:xfrm>
            <a:custGeom>
              <a:avLst/>
              <a:gdLst>
                <a:gd name="T0" fmla="*/ 23 w 29"/>
                <a:gd name="T1" fmla="*/ 28 h 36"/>
                <a:gd name="T2" fmla="*/ 9 w 29"/>
                <a:gd name="T3" fmla="*/ 0 h 36"/>
                <a:gd name="T4" fmla="*/ 0 w 29"/>
                <a:gd name="T5" fmla="*/ 0 h 36"/>
                <a:gd name="T6" fmla="*/ 0 w 29"/>
                <a:gd name="T7" fmla="*/ 36 h 36"/>
                <a:gd name="T8" fmla="*/ 6 w 29"/>
                <a:gd name="T9" fmla="*/ 36 h 36"/>
                <a:gd name="T10" fmla="*/ 6 w 29"/>
                <a:gd name="T11" fmla="*/ 9 h 36"/>
                <a:gd name="T12" fmla="*/ 20 w 29"/>
                <a:gd name="T13" fmla="*/ 36 h 36"/>
                <a:gd name="T14" fmla="*/ 29 w 29"/>
                <a:gd name="T15" fmla="*/ 36 h 36"/>
                <a:gd name="T16" fmla="*/ 29 w 29"/>
                <a:gd name="T17" fmla="*/ 0 h 36"/>
                <a:gd name="T18" fmla="*/ 23 w 29"/>
                <a:gd name="T19" fmla="*/ 0 h 36"/>
                <a:gd name="T20" fmla="*/ 23 w 29"/>
                <a:gd name="T21"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5" name="Freeform 33"/>
            <p:cNvSpPr>
              <a:spLocks/>
            </p:cNvSpPr>
            <p:nvPr/>
          </p:nvSpPr>
          <p:spPr bwMode="black">
            <a:xfrm>
              <a:off x="3459" y="2148"/>
              <a:ext cx="50" cy="85"/>
            </a:xfrm>
            <a:custGeom>
              <a:avLst/>
              <a:gdLst>
                <a:gd name="T0" fmla="*/ 21 w 21"/>
                <a:gd name="T1" fmla="*/ 31 h 36"/>
                <a:gd name="T2" fmla="*/ 6 w 21"/>
                <a:gd name="T3" fmla="*/ 31 h 36"/>
                <a:gd name="T4" fmla="*/ 6 w 21"/>
                <a:gd name="T5" fmla="*/ 21 h 36"/>
                <a:gd name="T6" fmla="*/ 17 w 21"/>
                <a:gd name="T7" fmla="*/ 21 h 36"/>
                <a:gd name="T8" fmla="*/ 17 w 21"/>
                <a:gd name="T9" fmla="*/ 15 h 36"/>
                <a:gd name="T10" fmla="*/ 6 w 21"/>
                <a:gd name="T11" fmla="*/ 15 h 36"/>
                <a:gd name="T12" fmla="*/ 6 w 21"/>
                <a:gd name="T13" fmla="*/ 5 h 36"/>
                <a:gd name="T14" fmla="*/ 20 w 21"/>
                <a:gd name="T15" fmla="*/ 5 h 36"/>
                <a:gd name="T16" fmla="*/ 20 w 21"/>
                <a:gd name="T17" fmla="*/ 0 h 36"/>
                <a:gd name="T18" fmla="*/ 0 w 21"/>
                <a:gd name="T19" fmla="*/ 0 h 36"/>
                <a:gd name="T20" fmla="*/ 0 w 21"/>
                <a:gd name="T21" fmla="*/ 36 h 36"/>
                <a:gd name="T22" fmla="*/ 21 w 21"/>
                <a:gd name="T23" fmla="*/ 36 h 36"/>
                <a:gd name="T24" fmla="*/ 21 w 21"/>
                <a:gd name="T25"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6" name="Freeform 34"/>
            <p:cNvSpPr>
              <a:spLocks/>
            </p:cNvSpPr>
            <p:nvPr/>
          </p:nvSpPr>
          <p:spPr bwMode="black">
            <a:xfrm>
              <a:off x="3258" y="2148"/>
              <a:ext cx="194" cy="85"/>
            </a:xfrm>
            <a:custGeom>
              <a:avLst/>
              <a:gdLst>
                <a:gd name="T0" fmla="*/ 49 w 82"/>
                <a:gd name="T1" fmla="*/ 0 h 36"/>
                <a:gd name="T2" fmla="*/ 49 w 82"/>
                <a:gd name="T3" fmla="*/ 0 h 36"/>
                <a:gd name="T4" fmla="*/ 48 w 82"/>
                <a:gd name="T5" fmla="*/ 0 h 36"/>
                <a:gd name="T6" fmla="*/ 48 w 82"/>
                <a:gd name="T7" fmla="*/ 28 h 36"/>
                <a:gd name="T8" fmla="*/ 34 w 82"/>
                <a:gd name="T9" fmla="*/ 0 h 36"/>
                <a:gd name="T10" fmla="*/ 26 w 82"/>
                <a:gd name="T11" fmla="*/ 0 h 36"/>
                <a:gd name="T12" fmla="*/ 26 w 82"/>
                <a:gd name="T13" fmla="*/ 31 h 36"/>
                <a:gd name="T14" fmla="*/ 7 w 82"/>
                <a:gd name="T15" fmla="*/ 31 h 36"/>
                <a:gd name="T16" fmla="*/ 7 w 82"/>
                <a:gd name="T17" fmla="*/ 21 h 36"/>
                <a:gd name="T18" fmla="*/ 18 w 82"/>
                <a:gd name="T19" fmla="*/ 21 h 36"/>
                <a:gd name="T20" fmla="*/ 18 w 82"/>
                <a:gd name="T21" fmla="*/ 15 h 36"/>
                <a:gd name="T22" fmla="*/ 7 w 82"/>
                <a:gd name="T23" fmla="*/ 15 h 36"/>
                <a:gd name="T24" fmla="*/ 7 w 82"/>
                <a:gd name="T25" fmla="*/ 5 h 36"/>
                <a:gd name="T26" fmla="*/ 20 w 82"/>
                <a:gd name="T27" fmla="*/ 5 h 36"/>
                <a:gd name="T28" fmla="*/ 20 w 82"/>
                <a:gd name="T29" fmla="*/ 0 h 36"/>
                <a:gd name="T30" fmla="*/ 0 w 82"/>
                <a:gd name="T31" fmla="*/ 0 h 36"/>
                <a:gd name="T32" fmla="*/ 0 w 82"/>
                <a:gd name="T33" fmla="*/ 36 h 36"/>
                <a:gd name="T34" fmla="*/ 31 w 82"/>
                <a:gd name="T35" fmla="*/ 36 h 36"/>
                <a:gd name="T36" fmla="*/ 31 w 82"/>
                <a:gd name="T37" fmla="*/ 36 h 36"/>
                <a:gd name="T38" fmla="*/ 31 w 82"/>
                <a:gd name="T39" fmla="*/ 9 h 36"/>
                <a:gd name="T40" fmla="*/ 46 w 82"/>
                <a:gd name="T41" fmla="*/ 36 h 36"/>
                <a:gd name="T42" fmla="*/ 54 w 82"/>
                <a:gd name="T43" fmla="*/ 36 h 36"/>
                <a:gd name="T44" fmla="*/ 54 w 82"/>
                <a:gd name="T45" fmla="*/ 5 h 36"/>
                <a:gd name="T46" fmla="*/ 65 w 82"/>
                <a:gd name="T47" fmla="*/ 5 h 36"/>
                <a:gd name="T48" fmla="*/ 65 w 82"/>
                <a:gd name="T49" fmla="*/ 36 h 36"/>
                <a:gd name="T50" fmla="*/ 71 w 82"/>
                <a:gd name="T51" fmla="*/ 36 h 36"/>
                <a:gd name="T52" fmla="*/ 71 w 82"/>
                <a:gd name="T53" fmla="*/ 5 h 36"/>
                <a:gd name="T54" fmla="*/ 82 w 82"/>
                <a:gd name="T55" fmla="*/ 5 h 36"/>
                <a:gd name="T56" fmla="*/ 82 w 82"/>
                <a:gd name="T57" fmla="*/ 0 h 36"/>
                <a:gd name="T58" fmla="*/ 49 w 82"/>
                <a:gd name="T5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7" name="Freeform 35"/>
            <p:cNvSpPr>
              <a:spLocks noEditPoints="1"/>
            </p:cNvSpPr>
            <p:nvPr/>
          </p:nvSpPr>
          <p:spPr bwMode="black">
            <a:xfrm>
              <a:off x="2874" y="2148"/>
              <a:ext cx="120" cy="85"/>
            </a:xfrm>
            <a:custGeom>
              <a:avLst/>
              <a:gdLst>
                <a:gd name="T0" fmla="*/ 32 w 51"/>
                <a:gd name="T1" fmla="*/ 15 h 36"/>
                <a:gd name="T2" fmla="*/ 32 w 51"/>
                <a:gd name="T3" fmla="*/ 15 h 36"/>
                <a:gd name="T4" fmla="*/ 32 w 51"/>
                <a:gd name="T5" fmla="*/ 5 h 36"/>
                <a:gd name="T6" fmla="*/ 37 w 51"/>
                <a:gd name="T7" fmla="*/ 5 h 36"/>
                <a:gd name="T8" fmla="*/ 44 w 51"/>
                <a:gd name="T9" fmla="*/ 10 h 36"/>
                <a:gd name="T10" fmla="*/ 37 w 51"/>
                <a:gd name="T11" fmla="*/ 15 h 36"/>
                <a:gd name="T12" fmla="*/ 32 w 51"/>
                <a:gd name="T13" fmla="*/ 15 h 36"/>
                <a:gd name="T14" fmla="*/ 47 w 51"/>
                <a:gd name="T15" fmla="*/ 18 h 36"/>
                <a:gd name="T16" fmla="*/ 50 w 51"/>
                <a:gd name="T17" fmla="*/ 10 h 36"/>
                <a:gd name="T18" fmla="*/ 47 w 51"/>
                <a:gd name="T19" fmla="*/ 3 h 36"/>
                <a:gd name="T20" fmla="*/ 36 w 51"/>
                <a:gd name="T21" fmla="*/ 0 h 36"/>
                <a:gd name="T22" fmla="*/ 26 w 51"/>
                <a:gd name="T23" fmla="*/ 0 h 36"/>
                <a:gd name="T24" fmla="*/ 26 w 51"/>
                <a:gd name="T25" fmla="*/ 15 h 36"/>
                <a:gd name="T26" fmla="*/ 26 w 51"/>
                <a:gd name="T27" fmla="*/ 15 h 36"/>
                <a:gd name="T28" fmla="*/ 26 w 51"/>
                <a:gd name="T29" fmla="*/ 31 h 36"/>
                <a:gd name="T30" fmla="*/ 7 w 51"/>
                <a:gd name="T31" fmla="*/ 31 h 36"/>
                <a:gd name="T32" fmla="*/ 7 w 51"/>
                <a:gd name="T33" fmla="*/ 21 h 36"/>
                <a:gd name="T34" fmla="*/ 18 w 51"/>
                <a:gd name="T35" fmla="*/ 21 h 36"/>
                <a:gd name="T36" fmla="*/ 18 w 51"/>
                <a:gd name="T37" fmla="*/ 15 h 36"/>
                <a:gd name="T38" fmla="*/ 7 w 51"/>
                <a:gd name="T39" fmla="*/ 15 h 36"/>
                <a:gd name="T40" fmla="*/ 7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2 w 51"/>
                <a:gd name="T61" fmla="*/ 20 h 36"/>
                <a:gd name="T62" fmla="*/ 47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8" name="Freeform 36"/>
            <p:cNvSpPr>
              <a:spLocks noEditPoints="1"/>
            </p:cNvSpPr>
            <p:nvPr/>
          </p:nvSpPr>
          <p:spPr bwMode="black">
            <a:xfrm>
              <a:off x="2642" y="2148"/>
              <a:ext cx="121" cy="85"/>
            </a:xfrm>
            <a:custGeom>
              <a:avLst/>
              <a:gdLst>
                <a:gd name="T0" fmla="*/ 32 w 51"/>
                <a:gd name="T1" fmla="*/ 15 h 36"/>
                <a:gd name="T2" fmla="*/ 32 w 51"/>
                <a:gd name="T3" fmla="*/ 15 h 36"/>
                <a:gd name="T4" fmla="*/ 32 w 51"/>
                <a:gd name="T5" fmla="*/ 5 h 36"/>
                <a:gd name="T6" fmla="*/ 37 w 51"/>
                <a:gd name="T7" fmla="*/ 5 h 36"/>
                <a:gd name="T8" fmla="*/ 43 w 51"/>
                <a:gd name="T9" fmla="*/ 10 h 36"/>
                <a:gd name="T10" fmla="*/ 37 w 51"/>
                <a:gd name="T11" fmla="*/ 15 h 36"/>
                <a:gd name="T12" fmla="*/ 32 w 51"/>
                <a:gd name="T13" fmla="*/ 15 h 36"/>
                <a:gd name="T14" fmla="*/ 46 w 51"/>
                <a:gd name="T15" fmla="*/ 18 h 36"/>
                <a:gd name="T16" fmla="*/ 50 w 51"/>
                <a:gd name="T17" fmla="*/ 10 h 36"/>
                <a:gd name="T18" fmla="*/ 46 w 51"/>
                <a:gd name="T19" fmla="*/ 3 h 36"/>
                <a:gd name="T20" fmla="*/ 36 w 51"/>
                <a:gd name="T21" fmla="*/ 0 h 36"/>
                <a:gd name="T22" fmla="*/ 25 w 51"/>
                <a:gd name="T23" fmla="*/ 0 h 36"/>
                <a:gd name="T24" fmla="*/ 25 w 51"/>
                <a:gd name="T25" fmla="*/ 15 h 36"/>
                <a:gd name="T26" fmla="*/ 25 w 51"/>
                <a:gd name="T27" fmla="*/ 15 h 36"/>
                <a:gd name="T28" fmla="*/ 25 w 51"/>
                <a:gd name="T29" fmla="*/ 31 h 36"/>
                <a:gd name="T30" fmla="*/ 6 w 51"/>
                <a:gd name="T31" fmla="*/ 31 h 36"/>
                <a:gd name="T32" fmla="*/ 6 w 51"/>
                <a:gd name="T33" fmla="*/ 21 h 36"/>
                <a:gd name="T34" fmla="*/ 17 w 51"/>
                <a:gd name="T35" fmla="*/ 21 h 36"/>
                <a:gd name="T36" fmla="*/ 17 w 51"/>
                <a:gd name="T37" fmla="*/ 15 h 36"/>
                <a:gd name="T38" fmla="*/ 6 w 51"/>
                <a:gd name="T39" fmla="*/ 15 h 36"/>
                <a:gd name="T40" fmla="*/ 6 w 51"/>
                <a:gd name="T41" fmla="*/ 5 h 36"/>
                <a:gd name="T42" fmla="*/ 20 w 51"/>
                <a:gd name="T43" fmla="*/ 5 h 36"/>
                <a:gd name="T44" fmla="*/ 20 w 51"/>
                <a:gd name="T45" fmla="*/ 0 h 36"/>
                <a:gd name="T46" fmla="*/ 0 w 51"/>
                <a:gd name="T47" fmla="*/ 0 h 36"/>
                <a:gd name="T48" fmla="*/ 0 w 51"/>
                <a:gd name="T49" fmla="*/ 36 h 36"/>
                <a:gd name="T50" fmla="*/ 32 w 51"/>
                <a:gd name="T51" fmla="*/ 36 h 36"/>
                <a:gd name="T52" fmla="*/ 32 w 51"/>
                <a:gd name="T53" fmla="*/ 21 h 36"/>
                <a:gd name="T54" fmla="*/ 35 w 51"/>
                <a:gd name="T55" fmla="*/ 21 h 36"/>
                <a:gd name="T56" fmla="*/ 44 w 51"/>
                <a:gd name="T57" fmla="*/ 36 h 36"/>
                <a:gd name="T58" fmla="*/ 51 w 51"/>
                <a:gd name="T59" fmla="*/ 36 h 36"/>
                <a:gd name="T60" fmla="*/ 41 w 51"/>
                <a:gd name="T61" fmla="*/ 20 h 36"/>
                <a:gd name="T62" fmla="*/ 46 w 51"/>
                <a:gd name="T6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29" name="Freeform 37"/>
            <p:cNvSpPr>
              <a:spLocks noEditPoints="1"/>
            </p:cNvSpPr>
            <p:nvPr/>
          </p:nvSpPr>
          <p:spPr bwMode="black">
            <a:xfrm>
              <a:off x="2807" y="2148"/>
              <a:ext cx="59" cy="85"/>
            </a:xfrm>
            <a:custGeom>
              <a:avLst/>
              <a:gdLst>
                <a:gd name="T0" fmla="*/ 12 w 25"/>
                <a:gd name="T1" fmla="*/ 16 h 36"/>
                <a:gd name="T2" fmla="*/ 7 w 25"/>
                <a:gd name="T3" fmla="*/ 16 h 36"/>
                <a:gd name="T4" fmla="*/ 7 w 25"/>
                <a:gd name="T5" fmla="*/ 5 h 36"/>
                <a:gd name="T6" fmla="*/ 12 w 25"/>
                <a:gd name="T7" fmla="*/ 5 h 36"/>
                <a:gd name="T8" fmla="*/ 18 w 25"/>
                <a:gd name="T9" fmla="*/ 11 h 36"/>
                <a:gd name="T10" fmla="*/ 12 w 25"/>
                <a:gd name="T11" fmla="*/ 16 h 36"/>
                <a:gd name="T12" fmla="*/ 21 w 25"/>
                <a:gd name="T13" fmla="*/ 3 h 36"/>
                <a:gd name="T14" fmla="*/ 11 w 25"/>
                <a:gd name="T15" fmla="*/ 0 h 36"/>
                <a:gd name="T16" fmla="*/ 0 w 25"/>
                <a:gd name="T17" fmla="*/ 0 h 36"/>
                <a:gd name="T18" fmla="*/ 0 w 25"/>
                <a:gd name="T19" fmla="*/ 21 h 36"/>
                <a:gd name="T20" fmla="*/ 0 w 25"/>
                <a:gd name="T21" fmla="*/ 36 h 36"/>
                <a:gd name="T22" fmla="*/ 7 w 25"/>
                <a:gd name="T23" fmla="*/ 36 h 36"/>
                <a:gd name="T24" fmla="*/ 7 w 25"/>
                <a:gd name="T25" fmla="*/ 21 h 36"/>
                <a:gd name="T26" fmla="*/ 11 w 25"/>
                <a:gd name="T27" fmla="*/ 21 h 36"/>
                <a:gd name="T28" fmla="*/ 21 w 25"/>
                <a:gd name="T29" fmla="*/ 18 h 36"/>
                <a:gd name="T30" fmla="*/ 25 w 25"/>
                <a:gd name="T31" fmla="*/ 11 h 36"/>
                <a:gd name="T32" fmla="*/ 21 w 25"/>
                <a:gd name="T33"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0" name="Freeform 38"/>
            <p:cNvSpPr>
              <a:spLocks/>
            </p:cNvSpPr>
            <p:nvPr/>
          </p:nvSpPr>
          <p:spPr bwMode="black">
            <a:xfrm>
              <a:off x="2578" y="2146"/>
              <a:ext cx="55" cy="87"/>
            </a:xfrm>
            <a:custGeom>
              <a:avLst/>
              <a:gdLst>
                <a:gd name="T0" fmla="*/ 14 w 23"/>
                <a:gd name="T1" fmla="*/ 16 h 37"/>
                <a:gd name="T2" fmla="*/ 6 w 23"/>
                <a:gd name="T3" fmla="*/ 10 h 37"/>
                <a:gd name="T4" fmla="*/ 13 w 23"/>
                <a:gd name="T5" fmla="*/ 5 h 37"/>
                <a:gd name="T6" fmla="*/ 21 w 23"/>
                <a:gd name="T7" fmla="*/ 7 h 37"/>
                <a:gd name="T8" fmla="*/ 21 w 23"/>
                <a:gd name="T9" fmla="*/ 2 h 37"/>
                <a:gd name="T10" fmla="*/ 13 w 23"/>
                <a:gd name="T11" fmla="*/ 0 h 37"/>
                <a:gd name="T12" fmla="*/ 0 w 23"/>
                <a:gd name="T13" fmla="*/ 11 h 37"/>
                <a:gd name="T14" fmla="*/ 10 w 23"/>
                <a:gd name="T15" fmla="*/ 21 h 37"/>
                <a:gd name="T16" fmla="*/ 17 w 23"/>
                <a:gd name="T17" fmla="*/ 27 h 37"/>
                <a:gd name="T18" fmla="*/ 10 w 23"/>
                <a:gd name="T19" fmla="*/ 32 h 37"/>
                <a:gd name="T20" fmla="*/ 0 w 23"/>
                <a:gd name="T21" fmla="*/ 30 h 37"/>
                <a:gd name="T22" fmla="*/ 0 w 23"/>
                <a:gd name="T23" fmla="*/ 35 h 37"/>
                <a:gd name="T24" fmla="*/ 9 w 23"/>
                <a:gd name="T25" fmla="*/ 37 h 37"/>
                <a:gd name="T26" fmla="*/ 23 w 23"/>
                <a:gd name="T27" fmla="*/ 27 h 37"/>
                <a:gd name="T28" fmla="*/ 14 w 23"/>
                <a:gd name="T29" fmla="*/ 1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44231" name="Freeform 39"/>
            <p:cNvSpPr>
              <a:spLocks noEditPoints="1"/>
            </p:cNvSpPr>
            <p:nvPr/>
          </p:nvSpPr>
          <p:spPr bwMode="black">
            <a:xfrm>
              <a:off x="3518" y="2200"/>
              <a:ext cx="36" cy="36"/>
            </a:xfrm>
            <a:custGeom>
              <a:avLst/>
              <a:gdLst>
                <a:gd name="T0" fmla="*/ 6 w 15"/>
                <a:gd name="T1" fmla="*/ 7 h 15"/>
                <a:gd name="T2" fmla="*/ 6 w 15"/>
                <a:gd name="T3" fmla="*/ 5 h 15"/>
                <a:gd name="T4" fmla="*/ 8 w 15"/>
                <a:gd name="T5" fmla="*/ 5 h 15"/>
                <a:gd name="T6" fmla="*/ 10 w 15"/>
                <a:gd name="T7" fmla="*/ 6 h 15"/>
                <a:gd name="T8" fmla="*/ 8 w 15"/>
                <a:gd name="T9" fmla="*/ 7 h 15"/>
                <a:gd name="T10" fmla="*/ 6 w 15"/>
                <a:gd name="T11" fmla="*/ 7 h 15"/>
                <a:gd name="T12" fmla="*/ 6 w 15"/>
                <a:gd name="T13" fmla="*/ 8 h 15"/>
                <a:gd name="T14" fmla="*/ 8 w 15"/>
                <a:gd name="T15" fmla="*/ 8 h 15"/>
                <a:gd name="T16" fmla="*/ 10 w 15"/>
                <a:gd name="T17" fmla="*/ 12 h 15"/>
                <a:gd name="T18" fmla="*/ 11 w 15"/>
                <a:gd name="T19" fmla="*/ 12 h 15"/>
                <a:gd name="T20" fmla="*/ 9 w 15"/>
                <a:gd name="T21" fmla="*/ 8 h 15"/>
                <a:gd name="T22" fmla="*/ 11 w 15"/>
                <a:gd name="T23" fmla="*/ 6 h 15"/>
                <a:gd name="T24" fmla="*/ 8 w 15"/>
                <a:gd name="T25" fmla="*/ 4 h 15"/>
                <a:gd name="T26" fmla="*/ 5 w 15"/>
                <a:gd name="T27" fmla="*/ 4 h 15"/>
                <a:gd name="T28" fmla="*/ 5 w 15"/>
                <a:gd name="T29" fmla="*/ 12 h 15"/>
                <a:gd name="T30" fmla="*/ 6 w 15"/>
                <a:gd name="T31" fmla="*/ 12 h 15"/>
                <a:gd name="T32" fmla="*/ 6 w 15"/>
                <a:gd name="T33" fmla="*/ 8 h 15"/>
                <a:gd name="T34" fmla="*/ 8 w 15"/>
                <a:gd name="T35" fmla="*/ 15 h 15"/>
                <a:gd name="T36" fmla="*/ 15 w 15"/>
                <a:gd name="T37" fmla="*/ 8 h 15"/>
                <a:gd name="T38" fmla="*/ 8 w 15"/>
                <a:gd name="T39" fmla="*/ 0 h 15"/>
                <a:gd name="T40" fmla="*/ 0 w 15"/>
                <a:gd name="T41" fmla="*/ 8 h 15"/>
                <a:gd name="T42" fmla="*/ 8 w 15"/>
                <a:gd name="T43" fmla="*/ 15 h 15"/>
                <a:gd name="T44" fmla="*/ 2 w 15"/>
                <a:gd name="T45" fmla="*/ 8 h 15"/>
                <a:gd name="T46" fmla="*/ 8 w 15"/>
                <a:gd name="T47" fmla="*/ 2 h 15"/>
                <a:gd name="T48" fmla="*/ 14 w 15"/>
                <a:gd name="T49" fmla="*/ 8 h 15"/>
                <a:gd name="T50" fmla="*/ 8 w 15"/>
                <a:gd name="T51" fmla="*/ 14 h 15"/>
                <a:gd name="T52" fmla="*/ 2 w 15"/>
                <a:gd name="T53"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grpSp>
      <p:sp>
        <p:nvSpPr>
          <p:cNvPr id="1544245" name="Rectangle 53"/>
          <p:cNvSpPr>
            <a:spLocks noGrp="1" noChangeArrowheads="1"/>
          </p:cNvSpPr>
          <p:nvPr>
            <p:ph type="ftr" sz="quarter" idx="3"/>
          </p:nvPr>
        </p:nvSpPr>
        <p:spPr bwMode="gray">
          <a:xfrm>
            <a:off x="1714500" y="6477000"/>
            <a:ext cx="539496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r>
              <a:rPr lang="en-US">
                <a:solidFill>
                  <a:srgbClr val="AAB198"/>
                </a:solidFill>
              </a:rPr>
              <a:t>|     © 2011 Kaiser Foundation Health Plan, Inc. For internal use only.</a:t>
            </a:r>
          </a:p>
        </p:txBody>
      </p:sp>
      <p:sp>
        <p:nvSpPr>
          <p:cNvPr id="1544246" name="Rectangle 54"/>
          <p:cNvSpPr>
            <a:spLocks noGrp="1" noChangeArrowheads="1"/>
          </p:cNvSpPr>
          <p:nvPr>
            <p:ph type="dt" sz="half" idx="2"/>
          </p:nvPr>
        </p:nvSpPr>
        <p:spPr bwMode="gray">
          <a:xfrm>
            <a:off x="548640" y="6477000"/>
            <a:ext cx="153162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sz="900">
                <a:solidFill>
                  <a:schemeClr val="bg2"/>
                </a:solidFill>
              </a:defRPr>
            </a:lvl1pPr>
          </a:lstStyle>
          <a:p>
            <a:pPr fontAlgn="base">
              <a:spcBef>
                <a:spcPct val="0"/>
              </a:spcBef>
              <a:spcAft>
                <a:spcPct val="0"/>
              </a:spcAft>
            </a:pPr>
            <a:fld id="{CCC54280-A87E-4CBD-9D22-7C6EC2F0D767}" type="datetime4">
              <a:rPr lang="en-US" smtClean="0">
                <a:solidFill>
                  <a:srgbClr val="AAB198"/>
                </a:solidFill>
              </a:rPr>
              <a:pPr fontAlgn="base">
                <a:spcBef>
                  <a:spcPct val="0"/>
                </a:spcBef>
                <a:spcAft>
                  <a:spcPct val="0"/>
                </a:spcAft>
              </a:pPr>
              <a:t>August 27, 2020</a:t>
            </a:fld>
            <a:endParaRPr lang="en-US">
              <a:solidFill>
                <a:srgbClr val="AAB198"/>
              </a:solidFill>
            </a:endParaRPr>
          </a:p>
        </p:txBody>
      </p:sp>
    </p:spTree>
    <p:extLst>
      <p:ext uri="{BB962C8B-B14F-4D97-AF65-F5344CB8AC3E}">
        <p14:creationId xmlns:p14="http://schemas.microsoft.com/office/powerpoint/2010/main" val="21126102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p:txStyles>
    <p:titleStyle>
      <a:lvl1pPr algn="l" rtl="0" fontAlgn="base">
        <a:lnSpc>
          <a:spcPct val="90000"/>
        </a:lnSpc>
        <a:spcBef>
          <a:spcPct val="0"/>
        </a:spcBef>
        <a:spcAft>
          <a:spcPct val="0"/>
        </a:spcAft>
        <a:defRPr sz="3400" b="1">
          <a:solidFill>
            <a:srgbClr val="3A3A6E"/>
          </a:solidFill>
          <a:latin typeface="+mj-lt"/>
          <a:ea typeface="+mj-ea"/>
          <a:cs typeface="+mj-cs"/>
        </a:defRPr>
      </a:lvl1pPr>
      <a:lvl2pPr algn="l" rtl="0" fontAlgn="base">
        <a:lnSpc>
          <a:spcPct val="90000"/>
        </a:lnSpc>
        <a:spcBef>
          <a:spcPct val="0"/>
        </a:spcBef>
        <a:spcAft>
          <a:spcPct val="0"/>
        </a:spcAft>
        <a:defRPr sz="3400" b="1">
          <a:solidFill>
            <a:srgbClr val="3A3A6E"/>
          </a:solidFill>
          <a:latin typeface="Arial Narrow" pitchFamily="34" charset="0"/>
          <a:cs typeface="Arial" charset="0"/>
        </a:defRPr>
      </a:lvl2pPr>
      <a:lvl3pPr algn="l" rtl="0" fontAlgn="base">
        <a:lnSpc>
          <a:spcPct val="90000"/>
        </a:lnSpc>
        <a:spcBef>
          <a:spcPct val="0"/>
        </a:spcBef>
        <a:spcAft>
          <a:spcPct val="0"/>
        </a:spcAft>
        <a:defRPr sz="3400" b="1">
          <a:solidFill>
            <a:srgbClr val="3A3A6E"/>
          </a:solidFill>
          <a:latin typeface="Arial Narrow" pitchFamily="34" charset="0"/>
          <a:cs typeface="Arial" charset="0"/>
        </a:defRPr>
      </a:lvl3pPr>
      <a:lvl4pPr algn="l" rtl="0" fontAlgn="base">
        <a:lnSpc>
          <a:spcPct val="90000"/>
        </a:lnSpc>
        <a:spcBef>
          <a:spcPct val="0"/>
        </a:spcBef>
        <a:spcAft>
          <a:spcPct val="0"/>
        </a:spcAft>
        <a:defRPr sz="3400" b="1">
          <a:solidFill>
            <a:srgbClr val="3A3A6E"/>
          </a:solidFill>
          <a:latin typeface="Arial Narrow" pitchFamily="34" charset="0"/>
          <a:cs typeface="Arial" charset="0"/>
        </a:defRPr>
      </a:lvl4pPr>
      <a:lvl5pPr algn="l" rtl="0" fontAlgn="base">
        <a:lnSpc>
          <a:spcPct val="90000"/>
        </a:lnSpc>
        <a:spcBef>
          <a:spcPct val="0"/>
        </a:spcBef>
        <a:spcAft>
          <a:spcPct val="0"/>
        </a:spcAft>
        <a:defRPr sz="3400" b="1">
          <a:solidFill>
            <a:srgbClr val="3A3A6E"/>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3A3A6E"/>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3A3A6E"/>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3A3A6E"/>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3A3A6E"/>
          </a:solidFill>
          <a:latin typeface="Arial Narrow" pitchFamily="34" charset="0"/>
          <a:cs typeface="Arial" charset="0"/>
        </a:defRPr>
      </a:lvl9pPr>
    </p:titleStyle>
    <p:bodyStyle>
      <a:lvl1pPr marL="285750" indent="-285750" algn="l" rtl="0" fontAlgn="base">
        <a:lnSpc>
          <a:spcPct val="95000"/>
        </a:lnSpc>
        <a:spcBef>
          <a:spcPct val="35000"/>
        </a:spcBef>
        <a:spcAft>
          <a:spcPct val="0"/>
        </a:spcAft>
        <a:buClr>
          <a:schemeClr val="accent2"/>
        </a:buClr>
        <a:buFont typeface="Wingdings" pitchFamily="2" charset="2"/>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accent2"/>
        </a:buClr>
        <a:buFont typeface="Arial" charset="0"/>
        <a:buChar char="–"/>
        <a:defRPr sz="2000">
          <a:solidFill>
            <a:schemeClr val="tx1"/>
          </a:solidFill>
          <a:latin typeface="+mn-lt"/>
          <a:cs typeface="+mn-cs"/>
        </a:defRPr>
      </a:lvl2pPr>
      <a:lvl3pPr marL="1143000" indent="-228600" algn="l" rtl="0" fontAlgn="base">
        <a:lnSpc>
          <a:spcPct val="95000"/>
        </a:lnSpc>
        <a:spcBef>
          <a:spcPct val="35000"/>
        </a:spcBef>
        <a:spcAft>
          <a:spcPct val="0"/>
        </a:spcAft>
        <a:buClr>
          <a:schemeClr val="accent2"/>
        </a:buClr>
        <a:buFont typeface="Wingdings" pitchFamily="2" charset="2"/>
        <a:buChar char="§"/>
        <a:defRPr>
          <a:solidFill>
            <a:schemeClr val="tx1"/>
          </a:solidFill>
          <a:latin typeface="+mn-lt"/>
          <a:cs typeface="+mn-cs"/>
        </a:defRPr>
      </a:lvl3pPr>
      <a:lvl4pPr marL="1600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4pPr>
      <a:lvl5pPr marL="20574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754282" y="2199737"/>
            <a:ext cx="9464236" cy="1690776"/>
          </a:xfrm>
          <a:prstGeom prst="rect">
            <a:avLst/>
          </a:prstGeom>
        </p:spPr>
        <p:txBody>
          <a:bodyPr vert="horz" lIns="91440" tIns="45720" rIns="91440" bIns="45720" rtlCol="0" anchor="ctr">
            <a:noAutofit/>
          </a:bodyPr>
          <a:lstStyle/>
          <a:p>
            <a:r>
              <a:rPr lang="en-US" dirty="0"/>
              <a:t>Title of presentation goes in this space</a:t>
            </a:r>
          </a:p>
        </p:txBody>
      </p:sp>
      <p:sp>
        <p:nvSpPr>
          <p:cNvPr id="10" name="Slide Number Placeholder 8"/>
          <p:cNvSpPr>
            <a:spLocks noGrp="1"/>
          </p:cNvSpPr>
          <p:nvPr>
            <p:ph type="sldNum" sz="quarter" idx="4"/>
          </p:nvPr>
        </p:nvSpPr>
        <p:spPr>
          <a:xfrm>
            <a:off x="295154" y="6381474"/>
            <a:ext cx="7307291" cy="365125"/>
          </a:xfrm>
          <a:prstGeom prst="rect">
            <a:avLst/>
          </a:prstGeom>
        </p:spPr>
        <p:txBody>
          <a:bodyPr vert="horz" lIns="91440" tIns="45720" rIns="91440" bIns="45720" rtlCol="0" anchor="b" anchorCtr="0"/>
          <a:lstStyle>
            <a:lvl1pPr algn="l">
              <a:defRPr sz="900">
                <a:solidFill>
                  <a:schemeClr val="tx1">
                    <a:tint val="75000"/>
                  </a:schemeClr>
                </a:solidFill>
              </a:defRPr>
            </a:lvl1pPr>
          </a:lstStyle>
          <a:p>
            <a:fld id="{8C8B385D-DF67-E241-B0BF-76B80A8E743B}" type="slidenum">
              <a:rPr lang="en-US" smtClean="0"/>
              <a:pPr/>
              <a:t>‹#›</a:t>
            </a:fld>
            <a:r>
              <a:rPr lang="en-US" dirty="0"/>
              <a:t>  |   Copyright © 2017 Kaiser Foundation Health Plan, Inc.</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614859" y="6323162"/>
            <a:ext cx="2065705" cy="259871"/>
          </a:xfrm>
          <a:prstGeom prst="rect">
            <a:avLst/>
          </a:prstGeom>
        </p:spPr>
      </p:pic>
    </p:spTree>
    <p:extLst>
      <p:ext uri="{BB962C8B-B14F-4D97-AF65-F5344CB8AC3E}">
        <p14:creationId xmlns:p14="http://schemas.microsoft.com/office/powerpoint/2010/main" val="1329930431"/>
      </p:ext>
    </p:extLst>
  </p:cSld>
  <p:clrMap bg1="lt1" tx1="dk1" bg2="lt2" tx2="dk2" accent1="accent1" accent2="accent2" accent3="accent3" accent4="accent4" accent5="accent5" accent6="accent6" hlink="hlink" folHlink="folHlink"/>
  <p:sldLayoutIdLst>
    <p:sldLayoutId id="2147483784" r:id="rId1"/>
  </p:sldLayoutIdLst>
  <p:hf hdr="0" ftr="0" dt="0"/>
  <p:txStyles>
    <p:titleStyle>
      <a:lvl1pPr algn="l" defTabSz="914400" rtl="0" eaLnBrk="1" latinLnBrk="0" hangingPunct="1">
        <a:lnSpc>
          <a:spcPct val="100000"/>
        </a:lnSpc>
        <a:spcBef>
          <a:spcPct val="0"/>
        </a:spcBef>
        <a:buNone/>
        <a:defRPr sz="52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sites.sp.kp.org/services/nls/skillsoft/"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hyperlink" Target="mailto:jerry.a.sochor@kp.org" TargetMode="External"/><Relationship Id="rId5" Type="http://schemas.openxmlformats.org/officeDocument/2006/relationships/hyperlink" Target="mailto:KPSkillsoft@KP.org" TargetMode="External"/><Relationship Id="rId4" Type="http://schemas.openxmlformats.org/officeDocument/2006/relationships/hyperlink" Target="https://sites.sp.kp.org/services/nls/skillsoft/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500" name="Rectangle 12"/>
          <p:cNvSpPr>
            <a:spLocks noGrp="1" noChangeArrowheads="1"/>
          </p:cNvSpPr>
          <p:nvPr>
            <p:ph type="title"/>
          </p:nvPr>
        </p:nvSpPr>
        <p:spPr>
          <a:xfrm>
            <a:off x="546736" y="4576484"/>
            <a:ext cx="9052560" cy="895630"/>
          </a:xfrm>
        </p:spPr>
        <p:txBody>
          <a:bodyPr>
            <a:normAutofit/>
          </a:bodyPr>
          <a:lstStyle/>
          <a:p>
            <a:r>
              <a:rPr lang="en-US" dirty="0"/>
              <a:t>KP Skillsoft Program</a:t>
            </a:r>
            <a:br>
              <a:rPr lang="en-US" dirty="0"/>
            </a:br>
            <a:r>
              <a:rPr lang="en-US" sz="2400" dirty="0"/>
              <a:t>Learning for you!</a:t>
            </a:r>
            <a:endParaRPr lang="en-US" sz="2400" b="0" dirty="0"/>
          </a:p>
        </p:txBody>
      </p:sp>
      <p:sp>
        <p:nvSpPr>
          <p:cNvPr id="1471501" name="Rectangle 13"/>
          <p:cNvSpPr>
            <a:spLocks noGrp="1" noChangeArrowheads="1"/>
          </p:cNvSpPr>
          <p:nvPr>
            <p:ph idx="1"/>
          </p:nvPr>
        </p:nvSpPr>
        <p:spPr>
          <a:xfrm>
            <a:off x="546736" y="5562632"/>
            <a:ext cx="9052560" cy="339725"/>
          </a:xfrm>
        </p:spPr>
        <p:txBody>
          <a:bodyPr>
            <a:normAutofit/>
          </a:bodyPr>
          <a:lstStyle/>
          <a:p>
            <a:r>
              <a:rPr lang="en-US" dirty="0"/>
              <a:t>Enterprise Learning</a:t>
            </a:r>
          </a:p>
        </p:txBody>
      </p:sp>
      <p:sp>
        <p:nvSpPr>
          <p:cNvPr id="1471504" name="Text Box 16"/>
          <p:cNvSpPr txBox="1">
            <a:spLocks noChangeArrowheads="1"/>
          </p:cNvSpPr>
          <p:nvPr/>
        </p:nvSpPr>
        <p:spPr bwMode="gray">
          <a:xfrm>
            <a:off x="548640" y="6446870"/>
            <a:ext cx="658368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spAutoFit/>
          </a:bodyPr>
          <a:lstStyle/>
          <a:p>
            <a:pPr fontAlgn="base">
              <a:lnSpc>
                <a:spcPct val="90000"/>
              </a:lnSpc>
              <a:spcBef>
                <a:spcPct val="0"/>
              </a:spcBef>
              <a:spcAft>
                <a:spcPct val="0"/>
              </a:spcAft>
              <a:buClr>
                <a:srgbClr val="52ABD5"/>
              </a:buClr>
            </a:pPr>
            <a:r>
              <a:rPr lang="en-US" sz="1200" b="1" dirty="0">
                <a:solidFill>
                  <a:srgbClr val="216A8B"/>
                </a:solidFill>
              </a:rPr>
              <a:t>Talent &amp; Organizational Performance</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515237" y="4193088"/>
            <a:ext cx="2286000" cy="676275"/>
          </a:xfrm>
          <a:prstGeom prst="rect">
            <a:avLst/>
          </a:prstGeom>
          <a:noFill/>
          <a:ln>
            <a:noFill/>
          </a:ln>
        </p:spPr>
      </p:pic>
    </p:spTree>
    <p:extLst>
      <p:ext uri="{BB962C8B-B14F-4D97-AF65-F5344CB8AC3E}">
        <p14:creationId xmlns:p14="http://schemas.microsoft.com/office/powerpoint/2010/main" val="328904739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0E24-EC92-408E-AB1B-FB7DDDDB5DDD}"/>
              </a:ext>
            </a:extLst>
          </p:cNvPr>
          <p:cNvSpPr>
            <a:spLocks noGrp="1"/>
          </p:cNvSpPr>
          <p:nvPr>
            <p:ph type="title"/>
          </p:nvPr>
        </p:nvSpPr>
        <p:spPr>
          <a:xfrm>
            <a:off x="469127" y="1618480"/>
            <a:ext cx="9875520" cy="1421928"/>
          </a:xfrm>
        </p:spPr>
        <p:txBody>
          <a:bodyPr/>
          <a:lstStyle/>
          <a:p>
            <a:pPr algn="ctr"/>
            <a:r>
              <a:rPr lang="en-US" sz="4800" dirty="0"/>
              <a:t>Thank You! </a:t>
            </a:r>
            <a:br>
              <a:rPr lang="en-US" sz="4800" dirty="0"/>
            </a:br>
            <a:r>
              <a:rPr lang="en-US" sz="4800" dirty="0"/>
              <a:t>Happy Learning! </a:t>
            </a:r>
          </a:p>
        </p:txBody>
      </p:sp>
      <p:sp>
        <p:nvSpPr>
          <p:cNvPr id="3" name="Slide Number Placeholder 2">
            <a:extLst>
              <a:ext uri="{FF2B5EF4-FFF2-40B4-BE49-F238E27FC236}">
                <a16:creationId xmlns:a16="http://schemas.microsoft.com/office/drawing/2014/main" id="{FDBD5CD5-F9A1-4332-8397-31A66836212F}"/>
              </a:ext>
            </a:extLst>
          </p:cNvPr>
          <p:cNvSpPr>
            <a:spLocks noGrp="1"/>
          </p:cNvSpPr>
          <p:nvPr>
            <p:ph type="sldNum" sz="quarter" idx="10"/>
          </p:nvPr>
        </p:nvSpPr>
        <p:spPr/>
        <p:txBody>
          <a:bodyPr/>
          <a:lstStyle/>
          <a:p>
            <a:fld id="{CDBE0C63-5723-44FC-94BC-7C141342470F}" type="slidenum">
              <a:rPr lang="en-US" smtClean="0"/>
              <a:pPr/>
              <a:t>10</a:t>
            </a:fld>
            <a:endParaRPr lang="en-US"/>
          </a:p>
        </p:txBody>
      </p:sp>
      <p:sp>
        <p:nvSpPr>
          <p:cNvPr id="4" name="Footer Placeholder 3">
            <a:extLst>
              <a:ext uri="{FF2B5EF4-FFF2-40B4-BE49-F238E27FC236}">
                <a16:creationId xmlns:a16="http://schemas.microsoft.com/office/drawing/2014/main" id="{3A3CA63F-5C40-465B-8E13-D66527A5BB2C}"/>
              </a:ext>
            </a:extLst>
          </p:cNvPr>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5" name="Date Placeholder 4">
            <a:extLst>
              <a:ext uri="{FF2B5EF4-FFF2-40B4-BE49-F238E27FC236}">
                <a16:creationId xmlns:a16="http://schemas.microsoft.com/office/drawing/2014/main" id="{65DBB465-0FFA-49CC-85C5-AA3227CBFC2C}"/>
              </a:ext>
            </a:extLst>
          </p:cNvPr>
          <p:cNvSpPr>
            <a:spLocks noGrp="1"/>
          </p:cNvSpPr>
          <p:nvPr>
            <p:ph type="dt" sz="half" idx="12"/>
          </p:nvPr>
        </p:nvSpPr>
        <p:spPr/>
        <p:txBody>
          <a:bodyPr/>
          <a:lstStyle/>
          <a:p>
            <a:fld id="{EA95FF07-5D3C-4589-A149-CD1A84B1244A}" type="datetime4">
              <a:rPr lang="en-US" smtClean="0">
                <a:solidFill>
                  <a:srgbClr val="AAB198"/>
                </a:solidFill>
              </a:rPr>
              <a:pPr/>
              <a:t>August 27, 2020</a:t>
            </a:fld>
            <a:endParaRPr lang="en-US">
              <a:solidFill>
                <a:srgbClr val="AAB198"/>
              </a:solidFill>
            </a:endParaRPr>
          </a:p>
        </p:txBody>
      </p:sp>
    </p:spTree>
    <p:extLst>
      <p:ext uri="{BB962C8B-B14F-4D97-AF65-F5344CB8AC3E}">
        <p14:creationId xmlns:p14="http://schemas.microsoft.com/office/powerpoint/2010/main" val="3016119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9" name="Rectangle 5"/>
          <p:cNvSpPr>
            <a:spLocks noGrp="1" noChangeArrowheads="1"/>
          </p:cNvSpPr>
          <p:nvPr>
            <p:ph type="title"/>
          </p:nvPr>
        </p:nvSpPr>
        <p:spPr/>
        <p:txBody>
          <a:bodyPr/>
          <a:lstStyle/>
          <a:p>
            <a:r>
              <a:rPr lang="en-US" dirty="0"/>
              <a:t>KP Skillsoft Program Overview</a:t>
            </a:r>
          </a:p>
        </p:txBody>
      </p:sp>
      <p:sp>
        <p:nvSpPr>
          <p:cNvPr id="7" name="Slide Number Placeholder 2"/>
          <p:cNvSpPr>
            <a:spLocks noGrp="1"/>
          </p:cNvSpPr>
          <p:nvPr>
            <p:ph type="sldNum" sz="quarter" idx="10"/>
          </p:nvPr>
        </p:nvSpPr>
        <p:spPr/>
        <p:txBody>
          <a:bodyPr/>
          <a:lstStyle/>
          <a:p>
            <a:fld id="{5FDA20BB-83DC-4980-9E24-48B1C3EE6F2E}" type="slidenum">
              <a:rPr lang="en-US"/>
              <a:pPr/>
              <a:t>2</a:t>
            </a:fld>
            <a:endParaRPr lang="en-US"/>
          </a:p>
        </p:txBody>
      </p:sp>
      <p:sp>
        <p:nvSpPr>
          <p:cNvPr id="8" name="Footer Placeholder 3"/>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9" name="Date Placeholder 4"/>
          <p:cNvSpPr>
            <a:spLocks noGrp="1"/>
          </p:cNvSpPr>
          <p:nvPr>
            <p:ph type="dt" sz="half" idx="12"/>
          </p:nvPr>
        </p:nvSpPr>
        <p:spPr/>
        <p:txBody>
          <a:bodyPr/>
          <a:lstStyle/>
          <a:p>
            <a:fld id="{4C8984D7-2208-4C98-9CD8-40860F045389}" type="datetime4">
              <a:rPr lang="en-US">
                <a:solidFill>
                  <a:srgbClr val="AAB198"/>
                </a:solidFill>
              </a:rPr>
              <a:pPr/>
              <a:t>August 27, 2020</a:t>
            </a:fld>
            <a:endParaRPr lang="en-US">
              <a:solidFill>
                <a:srgbClr val="AAB198"/>
              </a:solidFill>
            </a:endParaRPr>
          </a:p>
        </p:txBody>
      </p:sp>
      <p:sp>
        <p:nvSpPr>
          <p:cNvPr id="1583106" name="Rectangle 2"/>
          <p:cNvSpPr>
            <a:spLocks noChangeArrowheads="1"/>
          </p:cNvSpPr>
          <p:nvPr/>
        </p:nvSpPr>
        <p:spPr bwMode="gray">
          <a:xfrm>
            <a:off x="651510" y="2233640"/>
            <a:ext cx="9646920" cy="1862137"/>
          </a:xfrm>
          <a:prstGeom prst="rect">
            <a:avLst/>
          </a:prstGeom>
          <a:solidFill>
            <a:srgbClr val="AAB198">
              <a:alpha val="30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83107" name="Rectangle 3"/>
          <p:cNvSpPr>
            <a:spLocks noChangeArrowheads="1"/>
          </p:cNvSpPr>
          <p:nvPr/>
        </p:nvSpPr>
        <p:spPr bwMode="gray">
          <a:xfrm>
            <a:off x="651510" y="1425577"/>
            <a:ext cx="9646920" cy="788988"/>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583108" name="Text Box 4"/>
          <p:cNvSpPr txBox="1">
            <a:spLocks noChangeArrowheads="1"/>
          </p:cNvSpPr>
          <p:nvPr/>
        </p:nvSpPr>
        <p:spPr bwMode="gray">
          <a:xfrm>
            <a:off x="914400" y="1616081"/>
            <a:ext cx="8412480" cy="40011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000" b="1" dirty="0">
                <a:solidFill>
                  <a:srgbClr val="FFFFFF"/>
                </a:solidFill>
                <a:latin typeface="Arial Narrow" pitchFamily="34" charset="0"/>
              </a:rPr>
              <a:t>KP-wide program of on-demand Web-based courses and videos covering:</a:t>
            </a:r>
          </a:p>
        </p:txBody>
      </p:sp>
      <p:sp>
        <p:nvSpPr>
          <p:cNvPr id="1583110" name="Rectangle 6"/>
          <p:cNvSpPr>
            <a:spLocks noChangeArrowheads="1"/>
          </p:cNvSpPr>
          <p:nvPr/>
        </p:nvSpPr>
        <p:spPr bwMode="gray">
          <a:xfrm>
            <a:off x="914400" y="2516989"/>
            <a:ext cx="851916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28600" indent="-228600" fontAlgn="base">
              <a:lnSpc>
                <a:spcPct val="95000"/>
              </a:lnSpc>
              <a:spcBef>
                <a:spcPct val="55000"/>
              </a:spcBef>
              <a:spcAft>
                <a:spcPct val="0"/>
              </a:spcAft>
              <a:buClr>
                <a:srgbClr val="8086C1"/>
              </a:buClr>
              <a:buFont typeface="Wingdings" pitchFamily="2" charset="2"/>
              <a:buChar char="§"/>
            </a:pPr>
            <a:r>
              <a:rPr lang="en-US" sz="2000" dirty="0">
                <a:solidFill>
                  <a:srgbClr val="000000"/>
                </a:solidFill>
              </a:rPr>
              <a:t>Business skills</a:t>
            </a:r>
          </a:p>
          <a:p>
            <a:pPr marL="228600" indent="-228600" fontAlgn="base">
              <a:lnSpc>
                <a:spcPct val="95000"/>
              </a:lnSpc>
              <a:spcBef>
                <a:spcPct val="55000"/>
              </a:spcBef>
              <a:spcAft>
                <a:spcPct val="0"/>
              </a:spcAft>
              <a:buClr>
                <a:srgbClr val="8086C1"/>
              </a:buClr>
              <a:buFont typeface="Wingdings" pitchFamily="2" charset="2"/>
              <a:buChar char="§"/>
            </a:pPr>
            <a:r>
              <a:rPr lang="en-US" sz="2000" dirty="0">
                <a:solidFill>
                  <a:srgbClr val="000000"/>
                </a:solidFill>
              </a:rPr>
              <a:t>Software applications and functionality</a:t>
            </a:r>
          </a:p>
          <a:p>
            <a:pPr marL="228600" indent="-228600" fontAlgn="base">
              <a:lnSpc>
                <a:spcPct val="95000"/>
              </a:lnSpc>
              <a:spcBef>
                <a:spcPct val="55000"/>
              </a:spcBef>
              <a:spcAft>
                <a:spcPct val="0"/>
              </a:spcAft>
              <a:buClr>
                <a:srgbClr val="8086C1"/>
              </a:buClr>
              <a:buFont typeface="Wingdings" pitchFamily="2" charset="2"/>
              <a:buChar char="§"/>
            </a:pPr>
            <a:r>
              <a:rPr lang="en-US" sz="2000" dirty="0">
                <a:solidFill>
                  <a:srgbClr val="000000"/>
                </a:solidFill>
              </a:rPr>
              <a:t>Technical (IT) courses (SkillPort) </a:t>
            </a:r>
          </a:p>
        </p:txBody>
      </p:sp>
      <p:sp>
        <p:nvSpPr>
          <p:cNvPr id="10" name="Rectangle 3"/>
          <p:cNvSpPr>
            <a:spLocks noChangeArrowheads="1"/>
          </p:cNvSpPr>
          <p:nvPr/>
        </p:nvSpPr>
        <p:spPr bwMode="gray">
          <a:xfrm>
            <a:off x="651510" y="4266586"/>
            <a:ext cx="9646920" cy="788988"/>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1" name="Text Box 4"/>
          <p:cNvSpPr txBox="1">
            <a:spLocks noChangeArrowheads="1"/>
          </p:cNvSpPr>
          <p:nvPr/>
        </p:nvSpPr>
        <p:spPr bwMode="gray">
          <a:xfrm>
            <a:off x="783985" y="4442172"/>
            <a:ext cx="9404830" cy="40011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000" b="1" dirty="0">
                <a:solidFill>
                  <a:srgbClr val="FFFFFF"/>
                </a:solidFill>
                <a:latin typeface="Arial Narrow" pitchFamily="34" charset="0"/>
              </a:rPr>
              <a:t>KP Learn - 2,500+ courses and videos on software applications and business skills</a:t>
            </a:r>
          </a:p>
        </p:txBody>
      </p:sp>
      <p:sp>
        <p:nvSpPr>
          <p:cNvPr id="12" name="Rectangle 3"/>
          <p:cNvSpPr>
            <a:spLocks noChangeArrowheads="1"/>
          </p:cNvSpPr>
          <p:nvPr/>
        </p:nvSpPr>
        <p:spPr bwMode="gray">
          <a:xfrm>
            <a:off x="651510" y="5265147"/>
            <a:ext cx="9646920" cy="788988"/>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solidFill>
                <a:srgbClr val="000000"/>
              </a:solidFill>
            </a:endParaRPr>
          </a:p>
        </p:txBody>
      </p:sp>
      <p:sp>
        <p:nvSpPr>
          <p:cNvPr id="13" name="Text Box 4"/>
          <p:cNvSpPr txBox="1">
            <a:spLocks noChangeArrowheads="1"/>
          </p:cNvSpPr>
          <p:nvPr/>
        </p:nvSpPr>
        <p:spPr bwMode="gray">
          <a:xfrm>
            <a:off x="783985" y="5265147"/>
            <a:ext cx="8412480" cy="707886"/>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sz="2000" b="1" dirty="0">
                <a:solidFill>
                  <a:srgbClr val="FFFFFF"/>
                </a:solidFill>
                <a:latin typeface="Arial Narrow" pitchFamily="34" charset="0"/>
              </a:rPr>
              <a:t>KP SkillPort - 5,000 technical (IT) courses and videos + the same business skills and desktop applications courses and videos as KP Learn</a:t>
            </a:r>
          </a:p>
        </p:txBody>
      </p:sp>
    </p:spTree>
    <p:extLst>
      <p:ext uri="{BB962C8B-B14F-4D97-AF65-F5344CB8AC3E}">
        <p14:creationId xmlns:p14="http://schemas.microsoft.com/office/powerpoint/2010/main" val="263549454"/>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nvPr>
        </p:nvSpPr>
        <p:spPr/>
        <p:txBody>
          <a:bodyPr/>
          <a:lstStyle/>
          <a:p>
            <a:r>
              <a:rPr lang="en-US" dirty="0"/>
              <a:t>Skillsoft Audiences</a:t>
            </a:r>
          </a:p>
        </p:txBody>
      </p:sp>
      <p:sp>
        <p:nvSpPr>
          <p:cNvPr id="18" name="Slide Number Placeholder 2"/>
          <p:cNvSpPr>
            <a:spLocks noGrp="1"/>
          </p:cNvSpPr>
          <p:nvPr>
            <p:ph type="sldNum" sz="quarter" idx="10"/>
          </p:nvPr>
        </p:nvSpPr>
        <p:spPr/>
        <p:txBody>
          <a:bodyPr/>
          <a:lstStyle/>
          <a:p>
            <a:fld id="{B137D610-0FB2-40E2-8159-646B427B2E61}" type="slidenum">
              <a:rPr lang="en-US"/>
              <a:pPr/>
              <a:t>3</a:t>
            </a:fld>
            <a:endParaRPr lang="en-US"/>
          </a:p>
        </p:txBody>
      </p:sp>
      <p:sp>
        <p:nvSpPr>
          <p:cNvPr id="19" name="Footer Placeholder 3"/>
          <p:cNvSpPr>
            <a:spLocks noGrp="1"/>
          </p:cNvSpPr>
          <p:nvPr>
            <p:ph type="ftr" sz="quarter" idx="11"/>
          </p:nvPr>
        </p:nvSpPr>
        <p:spPr/>
        <p:txBody>
          <a:bodyPr/>
          <a:lstStyle/>
          <a:p>
            <a:r>
              <a:rPr lang="en-US"/>
              <a:t>|     © 2011 Kaiser Foundation Health Plan, Inc. For internal use only.</a:t>
            </a:r>
          </a:p>
        </p:txBody>
      </p:sp>
      <p:sp>
        <p:nvSpPr>
          <p:cNvPr id="20" name="Date Placeholder 4"/>
          <p:cNvSpPr>
            <a:spLocks noGrp="1"/>
          </p:cNvSpPr>
          <p:nvPr>
            <p:ph type="dt" sz="half" idx="12"/>
          </p:nvPr>
        </p:nvSpPr>
        <p:spPr/>
        <p:txBody>
          <a:bodyPr/>
          <a:lstStyle/>
          <a:p>
            <a:fld id="{6D510769-EC73-40B7-907E-D9DD31B7E570}" type="datetime4">
              <a:rPr lang="en-US"/>
              <a:pPr/>
              <a:t>August 27, 2020</a:t>
            </a:fld>
            <a:endParaRPr lang="en-US"/>
          </a:p>
        </p:txBody>
      </p:sp>
      <p:sp>
        <p:nvSpPr>
          <p:cNvPr id="1659908" name="Rectangle 4"/>
          <p:cNvSpPr>
            <a:spLocks noChangeArrowheads="1"/>
          </p:cNvSpPr>
          <p:nvPr/>
        </p:nvSpPr>
        <p:spPr bwMode="gray">
          <a:xfrm>
            <a:off x="5095147" y="2514998"/>
            <a:ext cx="4472537" cy="3404539"/>
          </a:xfrm>
          <a:prstGeom prst="rect">
            <a:avLst/>
          </a:prstGeom>
          <a:solidFill>
            <a:srgbClr val="AAB198">
              <a:alpha val="30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909" name="Rectangle 5"/>
          <p:cNvSpPr>
            <a:spLocks noChangeArrowheads="1"/>
          </p:cNvSpPr>
          <p:nvPr/>
        </p:nvSpPr>
        <p:spPr bwMode="gray">
          <a:xfrm>
            <a:off x="548609" y="2488834"/>
            <a:ext cx="4472538" cy="3430703"/>
          </a:xfrm>
          <a:prstGeom prst="rect">
            <a:avLst/>
          </a:prstGeom>
          <a:solidFill>
            <a:srgbClr val="AAB198">
              <a:alpha val="30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59913" name="Group 9"/>
          <p:cNvGrpSpPr>
            <a:grpSpLocks/>
          </p:cNvGrpSpPr>
          <p:nvPr/>
        </p:nvGrpSpPr>
        <p:grpSpPr bwMode="auto">
          <a:xfrm>
            <a:off x="548640" y="1375233"/>
            <a:ext cx="4472539" cy="1155232"/>
            <a:chOff x="2050" y="1150"/>
            <a:chExt cx="1654" cy="432"/>
          </a:xfrm>
        </p:grpSpPr>
        <p:sp>
          <p:nvSpPr>
            <p:cNvPr id="1659914" name="Rectangle 10"/>
            <p:cNvSpPr>
              <a:spLocks noChangeArrowheads="1"/>
            </p:cNvSpPr>
            <p:nvPr/>
          </p:nvSpPr>
          <p:spPr bwMode="gray">
            <a:xfrm>
              <a:off x="2050" y="1150"/>
              <a:ext cx="1654" cy="432"/>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915" name="Text Box 11"/>
            <p:cNvSpPr txBox="1">
              <a:spLocks noChangeArrowheads="1"/>
            </p:cNvSpPr>
            <p:nvPr/>
          </p:nvSpPr>
          <p:spPr bwMode="gray">
            <a:xfrm>
              <a:off x="2138" y="1176"/>
              <a:ext cx="1517" cy="2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b="1" dirty="0">
                  <a:solidFill>
                    <a:srgbClr val="FFFFFF"/>
                  </a:solidFill>
                  <a:latin typeface="Arial Narrow" pitchFamily="34" charset="0"/>
                </a:rPr>
                <a:t>Represented LMP Employees </a:t>
              </a:r>
            </a:p>
            <a:p>
              <a:pPr algn="ctr" fontAlgn="base">
                <a:spcBef>
                  <a:spcPct val="0"/>
                </a:spcBef>
                <a:spcAft>
                  <a:spcPct val="0"/>
                </a:spcAft>
              </a:pPr>
              <a:r>
                <a:rPr lang="en-US" sz="2000" b="1" dirty="0">
                  <a:solidFill>
                    <a:srgbClr val="FFFFFF"/>
                  </a:solidFill>
                  <a:latin typeface="Arial Narrow" pitchFamily="34" charset="0"/>
                </a:rPr>
                <a:t>BHMT or Ed Fund</a:t>
              </a:r>
            </a:p>
          </p:txBody>
        </p:sp>
      </p:grpSp>
      <p:grpSp>
        <p:nvGrpSpPr>
          <p:cNvPr id="1659916" name="Group 12"/>
          <p:cNvGrpSpPr>
            <a:grpSpLocks/>
          </p:cNvGrpSpPr>
          <p:nvPr/>
        </p:nvGrpSpPr>
        <p:grpSpPr bwMode="auto">
          <a:xfrm>
            <a:off x="5020754" y="1375232"/>
            <a:ext cx="4546930" cy="1155234"/>
            <a:chOff x="3733" y="1150"/>
            <a:chExt cx="1673" cy="432"/>
          </a:xfrm>
        </p:grpSpPr>
        <p:sp>
          <p:nvSpPr>
            <p:cNvPr id="1659917" name="Rectangle 13"/>
            <p:cNvSpPr>
              <a:spLocks noChangeArrowheads="1"/>
            </p:cNvSpPr>
            <p:nvPr/>
          </p:nvSpPr>
          <p:spPr bwMode="gray">
            <a:xfrm>
              <a:off x="3758" y="1150"/>
              <a:ext cx="1648" cy="432"/>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9918" name="Text Box 14"/>
            <p:cNvSpPr txBox="1">
              <a:spLocks noChangeArrowheads="1"/>
            </p:cNvSpPr>
            <p:nvPr/>
          </p:nvSpPr>
          <p:spPr bwMode="gray">
            <a:xfrm>
              <a:off x="3733" y="1176"/>
              <a:ext cx="1538" cy="2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b="1" dirty="0">
                  <a:solidFill>
                    <a:srgbClr val="FFFFFF"/>
                  </a:solidFill>
                  <a:latin typeface="Arial Narrow" pitchFamily="34" charset="0"/>
                </a:rPr>
                <a:t>KP employees – Regional, National Functions, Program Office </a:t>
              </a:r>
            </a:p>
          </p:txBody>
        </p:sp>
      </p:grpSp>
      <p:sp>
        <p:nvSpPr>
          <p:cNvPr id="1659920" name="Rectangle 16"/>
          <p:cNvSpPr>
            <a:spLocks noChangeArrowheads="1"/>
          </p:cNvSpPr>
          <p:nvPr/>
        </p:nvSpPr>
        <p:spPr bwMode="gray">
          <a:xfrm>
            <a:off x="718192" y="2664273"/>
            <a:ext cx="4170488" cy="2816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ct val="95000"/>
              </a:lnSpc>
              <a:spcBef>
                <a:spcPct val="55000"/>
              </a:spcBef>
              <a:buClr>
                <a:schemeClr val="accent2"/>
              </a:buClr>
              <a:buFont typeface="Wingdings" pitchFamily="2" charset="2"/>
              <a:buChar char="§"/>
            </a:pPr>
            <a:r>
              <a:rPr lang="en-US" sz="2000" dirty="0">
                <a:cs typeface="Arial" charset="0"/>
              </a:rPr>
              <a:t>Access on KP Learn </a:t>
            </a:r>
          </a:p>
          <a:p>
            <a:pPr marL="228600" indent="-228600">
              <a:lnSpc>
                <a:spcPct val="95000"/>
              </a:lnSpc>
              <a:spcBef>
                <a:spcPct val="55000"/>
              </a:spcBef>
              <a:buClr>
                <a:schemeClr val="accent2"/>
              </a:buClr>
              <a:buFont typeface="Wingdings" pitchFamily="2" charset="2"/>
              <a:buChar char="§"/>
            </a:pPr>
            <a:r>
              <a:rPr lang="en-US" sz="2000" dirty="0">
                <a:cs typeface="Arial" charset="0"/>
              </a:rPr>
              <a:t>Paid by BHMT or Ed Fund</a:t>
            </a:r>
          </a:p>
          <a:p>
            <a:pPr marL="228600" indent="-228600">
              <a:lnSpc>
                <a:spcPct val="95000"/>
              </a:lnSpc>
              <a:spcBef>
                <a:spcPct val="55000"/>
              </a:spcBef>
              <a:buClr>
                <a:schemeClr val="accent2"/>
              </a:buClr>
              <a:buFont typeface="Wingdings" pitchFamily="2" charset="2"/>
              <a:buChar char="§"/>
            </a:pPr>
            <a:r>
              <a:rPr lang="en-US" sz="2000" dirty="0">
                <a:cs typeface="Arial" charset="0"/>
              </a:rPr>
              <a:t>Immediate / automatic access to Skillsoft (no manager approval / no recharge) </a:t>
            </a:r>
          </a:p>
          <a:p>
            <a:pPr marL="228600" indent="-228600">
              <a:lnSpc>
                <a:spcPct val="95000"/>
              </a:lnSpc>
              <a:spcBef>
                <a:spcPct val="55000"/>
              </a:spcBef>
              <a:buClr>
                <a:schemeClr val="accent2"/>
              </a:buClr>
              <a:buFont typeface="Wingdings" pitchFamily="2" charset="2"/>
              <a:buChar char="§"/>
            </a:pPr>
            <a:r>
              <a:rPr lang="en-US" sz="2000" dirty="0">
                <a:cs typeface="Arial" charset="0"/>
              </a:rPr>
              <a:t>Continuation of “in progress” courses </a:t>
            </a:r>
            <a:br>
              <a:rPr lang="en-US" sz="2000" dirty="0">
                <a:cs typeface="Arial" charset="0"/>
              </a:rPr>
            </a:br>
            <a:r>
              <a:rPr lang="en-US" sz="2000" dirty="0">
                <a:cs typeface="Arial" charset="0"/>
              </a:rPr>
              <a:t>from year to year</a:t>
            </a:r>
          </a:p>
          <a:p>
            <a:pPr marL="228600" indent="-228600">
              <a:lnSpc>
                <a:spcPct val="95000"/>
              </a:lnSpc>
              <a:spcBef>
                <a:spcPct val="55000"/>
              </a:spcBef>
              <a:buClr>
                <a:schemeClr val="accent2"/>
              </a:buClr>
              <a:buFont typeface="Wingdings" pitchFamily="2" charset="2"/>
              <a:buChar char="§"/>
            </a:pPr>
            <a:r>
              <a:rPr lang="en-US" sz="2000" dirty="0">
                <a:cs typeface="Arial" charset="0"/>
              </a:rPr>
              <a:t>Unlimited courses </a:t>
            </a:r>
          </a:p>
        </p:txBody>
      </p:sp>
      <p:sp>
        <p:nvSpPr>
          <p:cNvPr id="1659921" name="Rectangle 17"/>
          <p:cNvSpPr>
            <a:spLocks noChangeArrowheads="1"/>
          </p:cNvSpPr>
          <p:nvPr/>
        </p:nvSpPr>
        <p:spPr bwMode="gray">
          <a:xfrm>
            <a:off x="5209676" y="2664273"/>
            <a:ext cx="3998491"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28600" indent="-228600">
              <a:lnSpc>
                <a:spcPct val="95000"/>
              </a:lnSpc>
              <a:spcBef>
                <a:spcPct val="55000"/>
              </a:spcBef>
              <a:buClr>
                <a:schemeClr val="accent2"/>
              </a:buClr>
              <a:buFont typeface="Wingdings" pitchFamily="2" charset="2"/>
              <a:buChar char="§"/>
            </a:pPr>
            <a:r>
              <a:rPr lang="en-US" sz="2000" dirty="0">
                <a:cs typeface="Arial" charset="0"/>
              </a:rPr>
              <a:t>Access via KP Learn </a:t>
            </a:r>
          </a:p>
          <a:p>
            <a:pPr marL="228600" indent="-228600">
              <a:lnSpc>
                <a:spcPct val="95000"/>
              </a:lnSpc>
              <a:spcBef>
                <a:spcPct val="55000"/>
              </a:spcBef>
              <a:buClr>
                <a:schemeClr val="accent2"/>
              </a:buClr>
              <a:buFont typeface="Wingdings" pitchFamily="2" charset="2"/>
              <a:buChar char="§"/>
            </a:pPr>
            <a:r>
              <a:rPr lang="en-US" sz="2000" dirty="0">
                <a:cs typeface="Arial" charset="0"/>
              </a:rPr>
              <a:t>Manager’s $35 recharge approval (2020 calendar year) and completion of pre-requisite course</a:t>
            </a:r>
          </a:p>
          <a:p>
            <a:pPr marL="228600" indent="-228600">
              <a:lnSpc>
                <a:spcPct val="95000"/>
              </a:lnSpc>
              <a:spcBef>
                <a:spcPct val="55000"/>
              </a:spcBef>
              <a:buClr>
                <a:schemeClr val="accent2"/>
              </a:buClr>
              <a:buFont typeface="Wingdings" pitchFamily="2" charset="2"/>
              <a:buChar char="§"/>
            </a:pPr>
            <a:r>
              <a:rPr lang="en-US" sz="2000" dirty="0">
                <a:cs typeface="Arial" charset="0"/>
              </a:rPr>
              <a:t>Annual license (calendar year)</a:t>
            </a:r>
          </a:p>
          <a:p>
            <a:pPr marL="228600" indent="-228600">
              <a:lnSpc>
                <a:spcPct val="95000"/>
              </a:lnSpc>
              <a:spcBef>
                <a:spcPct val="55000"/>
              </a:spcBef>
              <a:buClr>
                <a:schemeClr val="accent2"/>
              </a:buClr>
              <a:buFont typeface="Wingdings" pitchFamily="2" charset="2"/>
              <a:buChar char="§"/>
            </a:pPr>
            <a:r>
              <a:rPr lang="en-US" sz="2000" dirty="0">
                <a:cs typeface="Arial" charset="0"/>
              </a:rPr>
              <a:t>One-time charge / Unlimited courses</a:t>
            </a:r>
          </a:p>
          <a:p>
            <a:pPr marL="228600" indent="-228600">
              <a:lnSpc>
                <a:spcPct val="95000"/>
              </a:lnSpc>
              <a:spcBef>
                <a:spcPct val="55000"/>
              </a:spcBef>
              <a:buClr>
                <a:schemeClr val="accent2"/>
              </a:buClr>
              <a:buFont typeface="Wingdings" pitchFamily="2" charset="2"/>
              <a:buChar char="§"/>
            </a:pPr>
            <a:r>
              <a:rPr lang="en-US" sz="2000" dirty="0">
                <a:cs typeface="Arial" charset="0"/>
              </a:rPr>
              <a:t>Continuation of “in progress” courses </a:t>
            </a:r>
            <a:br>
              <a:rPr lang="en-US" sz="2000" dirty="0">
                <a:cs typeface="Arial" charset="0"/>
              </a:rPr>
            </a:br>
            <a:r>
              <a:rPr lang="en-US" sz="2000" dirty="0">
                <a:cs typeface="Arial" charset="0"/>
              </a:rPr>
              <a:t>from year to year</a:t>
            </a:r>
          </a:p>
          <a:p>
            <a:pPr marL="228600" indent="-228600">
              <a:lnSpc>
                <a:spcPct val="95000"/>
              </a:lnSpc>
              <a:spcBef>
                <a:spcPct val="55000"/>
              </a:spcBef>
              <a:buClr>
                <a:schemeClr val="accent2"/>
              </a:buClr>
              <a:buFont typeface="Wingdings" pitchFamily="2" charset="2"/>
              <a:buChar char="§"/>
            </a:pPr>
            <a:endParaRPr lang="en-US" sz="2000" dirty="0">
              <a:cs typeface="Arial" charset="0"/>
            </a:endParaRPr>
          </a:p>
        </p:txBody>
      </p:sp>
      <p:sp>
        <p:nvSpPr>
          <p:cNvPr id="2" name="TextBox 1">
            <a:extLst>
              <a:ext uri="{FF2B5EF4-FFF2-40B4-BE49-F238E27FC236}">
                <a16:creationId xmlns:a16="http://schemas.microsoft.com/office/drawing/2014/main" id="{24E40A7F-1212-4B5E-97DC-56F81EFD60E4}"/>
              </a:ext>
            </a:extLst>
          </p:cNvPr>
          <p:cNvSpPr txBox="1"/>
          <p:nvPr/>
        </p:nvSpPr>
        <p:spPr>
          <a:xfrm>
            <a:off x="548609" y="5947434"/>
            <a:ext cx="7721096" cy="369332"/>
          </a:xfrm>
          <a:prstGeom prst="rect">
            <a:avLst/>
          </a:prstGeom>
          <a:noFill/>
        </p:spPr>
        <p:txBody>
          <a:bodyPr wrap="square" rtlCol="0">
            <a:spAutoFit/>
          </a:bodyPr>
          <a:lstStyle/>
          <a:p>
            <a:r>
              <a:rPr lang="en-US" dirty="0"/>
              <a:t>*Non-KP employees (contractors, interns, guests) are not eligible for the Skillsoft program </a:t>
            </a:r>
          </a:p>
        </p:txBody>
      </p:sp>
    </p:spTree>
    <p:extLst>
      <p:ext uri="{BB962C8B-B14F-4D97-AF65-F5344CB8AC3E}">
        <p14:creationId xmlns:p14="http://schemas.microsoft.com/office/powerpoint/2010/main" val="1518996597"/>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nvPr>
        </p:nvSpPr>
        <p:spPr/>
        <p:txBody>
          <a:bodyPr/>
          <a:lstStyle/>
          <a:p>
            <a:r>
              <a:rPr lang="en-US" dirty="0"/>
              <a:t>Enroll/Launch - Skillsoft access course</a:t>
            </a:r>
          </a:p>
        </p:txBody>
      </p:sp>
      <p:sp>
        <p:nvSpPr>
          <p:cNvPr id="18"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7D610-0FB2-40E2-8159-646B427B2E61}" type="slidenum">
              <a:rPr kumimoji="0" lang="en-US" sz="900" b="0" i="0" u="none" strike="noStrike" kern="1200" cap="none" spc="0" normalizeH="0" baseline="0" noProof="0">
                <a:ln>
                  <a:noFill/>
                </a:ln>
                <a:solidFill>
                  <a:srgbClr val="414636"/>
                </a:solidFill>
                <a:effectLst/>
                <a:uLnTx/>
                <a:uFillTx/>
                <a:latin typeface="Arial Narrow"/>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414636"/>
              </a:solidFill>
              <a:effectLst/>
              <a:uLnTx/>
              <a:uFillTx/>
              <a:latin typeface="Arial Narrow"/>
              <a:ea typeface="+mn-ea"/>
              <a:cs typeface="Arial"/>
            </a:endParaRPr>
          </a:p>
        </p:txBody>
      </p:sp>
      <p:sp>
        <p:nvSpPr>
          <p:cNvPr id="19"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AAB198"/>
                </a:solidFill>
                <a:effectLst/>
                <a:uLnTx/>
                <a:uFillTx/>
                <a:latin typeface="Arial Narrow"/>
                <a:ea typeface="+mn-ea"/>
                <a:cs typeface="Arial"/>
              </a:rPr>
              <a:t>|     © 2011 Kaiser Foundation Health Plan, Inc. For internal use only.</a:t>
            </a:r>
          </a:p>
        </p:txBody>
      </p:sp>
      <p:sp>
        <p:nvSpPr>
          <p:cNvPr id="20" name="Date Placeholder 4"/>
          <p:cNvSpPr>
            <a:spLocks noGrp="1"/>
          </p:cNvSpPr>
          <p:nvPr>
            <p:ph type="dt" sz="half"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510769-EC73-40B7-907E-D9DD31B7E570}" type="datetime4">
              <a:rPr kumimoji="0" lang="en-US" sz="900" b="0" i="0" u="none" strike="noStrike" kern="1200" cap="none" spc="0" normalizeH="0" baseline="0" noProof="0">
                <a:ln>
                  <a:noFill/>
                </a:ln>
                <a:solidFill>
                  <a:srgbClr val="AAB198"/>
                </a:solidFill>
                <a:effectLst/>
                <a:uLnTx/>
                <a:uFillTx/>
                <a:latin typeface="Arial Narrow"/>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August 27, 2020</a:t>
            </a:fld>
            <a:endParaRPr kumimoji="0" lang="en-US" sz="900" b="0" i="0" u="none" strike="noStrike" kern="1200" cap="none" spc="0" normalizeH="0" baseline="0" noProof="0">
              <a:ln>
                <a:noFill/>
              </a:ln>
              <a:solidFill>
                <a:srgbClr val="AAB198"/>
              </a:solidFill>
              <a:effectLst/>
              <a:uLnTx/>
              <a:uFillTx/>
              <a:latin typeface="Arial Narrow"/>
              <a:ea typeface="+mn-ea"/>
              <a:cs typeface="Arial"/>
            </a:endParaRPr>
          </a:p>
        </p:txBody>
      </p:sp>
      <p:sp>
        <p:nvSpPr>
          <p:cNvPr id="1659908" name="Rectangle 4"/>
          <p:cNvSpPr>
            <a:spLocks noChangeArrowheads="1"/>
          </p:cNvSpPr>
          <p:nvPr/>
        </p:nvSpPr>
        <p:spPr bwMode="gray">
          <a:xfrm>
            <a:off x="5095147" y="2514998"/>
            <a:ext cx="4472537" cy="3833066"/>
          </a:xfrm>
          <a:prstGeom prst="rect">
            <a:avLst/>
          </a:prstGeom>
          <a:solidFill>
            <a:srgbClr val="AAB198">
              <a:alpha val="30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mn-ea"/>
              <a:cs typeface="Arial"/>
            </a:endParaRPr>
          </a:p>
        </p:txBody>
      </p:sp>
      <p:sp>
        <p:nvSpPr>
          <p:cNvPr id="1659909" name="Rectangle 5"/>
          <p:cNvSpPr>
            <a:spLocks noChangeArrowheads="1"/>
          </p:cNvSpPr>
          <p:nvPr/>
        </p:nvSpPr>
        <p:spPr bwMode="gray">
          <a:xfrm>
            <a:off x="548609" y="2488834"/>
            <a:ext cx="4472538" cy="3859230"/>
          </a:xfrm>
          <a:prstGeom prst="rect">
            <a:avLst/>
          </a:prstGeom>
          <a:solidFill>
            <a:srgbClr val="AAB198">
              <a:alpha val="30000"/>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Arial"/>
            </a:endParaRPr>
          </a:p>
        </p:txBody>
      </p:sp>
      <p:grpSp>
        <p:nvGrpSpPr>
          <p:cNvPr id="1659913" name="Group 9"/>
          <p:cNvGrpSpPr>
            <a:grpSpLocks/>
          </p:cNvGrpSpPr>
          <p:nvPr/>
        </p:nvGrpSpPr>
        <p:grpSpPr bwMode="auto">
          <a:xfrm>
            <a:off x="548640" y="1375233"/>
            <a:ext cx="4472539" cy="1155232"/>
            <a:chOff x="2050" y="1150"/>
            <a:chExt cx="1654" cy="432"/>
          </a:xfrm>
        </p:grpSpPr>
        <p:sp>
          <p:nvSpPr>
            <p:cNvPr id="1659914" name="Rectangle 10"/>
            <p:cNvSpPr>
              <a:spLocks noChangeArrowheads="1"/>
            </p:cNvSpPr>
            <p:nvPr/>
          </p:nvSpPr>
          <p:spPr bwMode="gray">
            <a:xfrm>
              <a:off x="2050" y="1150"/>
              <a:ext cx="1654" cy="432"/>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Arial"/>
              </a:endParaRPr>
            </a:p>
          </p:txBody>
        </p:sp>
        <p:sp>
          <p:nvSpPr>
            <p:cNvPr id="1659915" name="Text Box 11"/>
            <p:cNvSpPr txBox="1">
              <a:spLocks noChangeArrowheads="1"/>
            </p:cNvSpPr>
            <p:nvPr/>
          </p:nvSpPr>
          <p:spPr bwMode="gray">
            <a:xfrm>
              <a:off x="2138" y="1176"/>
              <a:ext cx="1517" cy="38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000" b="1" dirty="0">
                  <a:solidFill>
                    <a:srgbClr val="FFFFFF"/>
                  </a:solidFill>
                  <a:latin typeface="Arial Narrow" pitchFamily="34" charset="0"/>
                </a:rPr>
                <a:t>Represented LMP Employees </a:t>
              </a:r>
            </a:p>
            <a:p>
              <a:pPr algn="ctr" fontAlgn="base">
                <a:spcBef>
                  <a:spcPct val="0"/>
                </a:spcBef>
                <a:spcAft>
                  <a:spcPct val="0"/>
                </a:spcAft>
              </a:pPr>
              <a:r>
                <a:rPr lang="en-US" sz="2000" b="1" dirty="0">
                  <a:solidFill>
                    <a:srgbClr val="FFFFFF"/>
                  </a:solidFill>
                  <a:latin typeface="Arial Narrow" pitchFamily="34" charset="0"/>
                </a:rPr>
                <a:t>BHMT or Ed Fund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Narrow" pitchFamily="34" charset="0"/>
                <a:ea typeface="+mn-ea"/>
                <a:cs typeface="Arial"/>
              </a:endParaRPr>
            </a:p>
          </p:txBody>
        </p:sp>
      </p:grpSp>
      <p:grpSp>
        <p:nvGrpSpPr>
          <p:cNvPr id="1659916" name="Group 12"/>
          <p:cNvGrpSpPr>
            <a:grpSpLocks/>
          </p:cNvGrpSpPr>
          <p:nvPr/>
        </p:nvGrpSpPr>
        <p:grpSpPr bwMode="auto">
          <a:xfrm>
            <a:off x="5020754" y="1375232"/>
            <a:ext cx="4546930" cy="1155234"/>
            <a:chOff x="3733" y="1150"/>
            <a:chExt cx="1673" cy="432"/>
          </a:xfrm>
        </p:grpSpPr>
        <p:sp>
          <p:nvSpPr>
            <p:cNvPr id="1659917" name="Rectangle 13"/>
            <p:cNvSpPr>
              <a:spLocks noChangeArrowheads="1"/>
            </p:cNvSpPr>
            <p:nvPr/>
          </p:nvSpPr>
          <p:spPr bwMode="gray">
            <a:xfrm>
              <a:off x="3758" y="1150"/>
              <a:ext cx="1648" cy="432"/>
            </a:xfrm>
            <a:prstGeom prst="rect">
              <a:avLst/>
            </a:prstGeom>
            <a:solidFill>
              <a:schemeClr val="accent2"/>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Arial"/>
              </a:endParaRPr>
            </a:p>
          </p:txBody>
        </p:sp>
        <p:sp>
          <p:nvSpPr>
            <p:cNvPr id="1659918" name="Text Box 14"/>
            <p:cNvSpPr txBox="1">
              <a:spLocks noChangeArrowheads="1"/>
            </p:cNvSpPr>
            <p:nvPr/>
          </p:nvSpPr>
          <p:spPr bwMode="gray">
            <a:xfrm>
              <a:off x="3733" y="1176"/>
              <a:ext cx="1538" cy="26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Narrow" pitchFamily="34" charset="0"/>
                  <a:ea typeface="+mn-ea"/>
                  <a:cs typeface="Arial"/>
                </a:rPr>
                <a:t>KP employees – Regional, National Functions, Program Office </a:t>
              </a:r>
            </a:p>
          </p:txBody>
        </p:sp>
      </p:grpSp>
      <p:sp>
        <p:nvSpPr>
          <p:cNvPr id="4" name="Rectangle 3">
            <a:extLst>
              <a:ext uri="{FF2B5EF4-FFF2-40B4-BE49-F238E27FC236}">
                <a16:creationId xmlns:a16="http://schemas.microsoft.com/office/drawing/2014/main" id="{7355E16C-AFDB-4B8E-B5E8-6438F9B9B42E}"/>
              </a:ext>
            </a:extLst>
          </p:cNvPr>
          <p:cNvSpPr/>
          <p:nvPr/>
        </p:nvSpPr>
        <p:spPr>
          <a:xfrm>
            <a:off x="5190730" y="2593190"/>
            <a:ext cx="4290154" cy="3754874"/>
          </a:xfrm>
          <a:prstGeom prst="rect">
            <a:avLst/>
          </a:prstGeom>
        </p:spPr>
        <p:txBody>
          <a:bodyPr wrap="square">
            <a:spAutoFit/>
          </a:bodyPr>
          <a:lstStyle/>
          <a:p>
            <a:pPr marL="342900" marR="0" lvl="0" indent="-342900">
              <a:spcBef>
                <a:spcPts val="0"/>
              </a:spcBef>
              <a:spcAft>
                <a:spcPts val="0"/>
              </a:spcAft>
              <a:buFont typeface="+mj-lt"/>
              <a:buAutoNum type="arabicPeriod"/>
              <a:tabLst>
                <a:tab pos="457200" algn="l"/>
              </a:tabLst>
            </a:pPr>
            <a:r>
              <a:rPr lang="en-US" sz="1400" dirty="0">
                <a:latin typeface="Calibri" panose="020F0502020204030204" pitchFamily="34" charset="0"/>
                <a:ea typeface="Times New Roman" panose="02020603050405020304" pitchFamily="18" charset="0"/>
              </a:rPr>
              <a:t>Log-in to KP Learn—search for and enroll in the course, “</a:t>
            </a:r>
            <a:r>
              <a:rPr lang="en-US" sz="1400" b="1" i="1" dirty="0">
                <a:latin typeface="Calibri" panose="020F0502020204030204" pitchFamily="34" charset="0"/>
                <a:ea typeface="Times New Roman" panose="02020603050405020304" pitchFamily="18" charset="0"/>
              </a:rPr>
              <a:t>2020 Skillsoft Library Recharge Approval”</a:t>
            </a:r>
            <a:r>
              <a:rPr lang="en-US" sz="1400" dirty="0">
                <a:latin typeface="Calibri" panose="020F0502020204030204" pitchFamily="34" charset="0"/>
                <a:ea typeface="Times New Roman" panose="02020603050405020304" pitchFamily="18" charset="0"/>
              </a:rPr>
              <a:t>.  When you click on “Yes” to request approval for the $35 recharge, KP Learn will notify your manager via email of your request. </a:t>
            </a:r>
            <a:endParaRPr lang="en-US" sz="1400" dirty="0">
              <a:latin typeface="Calibri" panose="020F0502020204030204" pitchFamily="34" charset="0"/>
              <a:ea typeface="Calibri" panose="020F0502020204030204" pitchFamily="34" charset="0"/>
            </a:endParaRPr>
          </a:p>
          <a:p>
            <a:pPr indent="30480"/>
            <a:r>
              <a:rPr lang="en-US" sz="1400"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startAt="2"/>
              <a:tabLst>
                <a:tab pos="457200" algn="l"/>
              </a:tabLst>
            </a:pPr>
            <a:r>
              <a:rPr lang="en-US" sz="1400" dirty="0">
                <a:latin typeface="Calibri" panose="020F0502020204030204" pitchFamily="34" charset="0"/>
                <a:ea typeface="Times New Roman" panose="02020603050405020304" pitchFamily="18" charset="0"/>
              </a:rPr>
              <a:t>Your manager will receive an email with information and link to review/approve request (this is done in KP Learn in the Team Enrollments page). </a:t>
            </a:r>
            <a:endParaRPr lang="en-US" sz="1400" dirty="0">
              <a:latin typeface="Calibri" panose="020F0502020204030204" pitchFamily="34" charset="0"/>
              <a:ea typeface="Calibri" panose="020F0502020204030204" pitchFamily="34" charset="0"/>
            </a:endParaRPr>
          </a:p>
          <a:p>
            <a:pPr indent="30480"/>
            <a:r>
              <a:rPr lang="en-US" sz="1400"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startAt="3"/>
              <a:tabLst>
                <a:tab pos="457200" algn="l"/>
              </a:tabLst>
            </a:pPr>
            <a:r>
              <a:rPr lang="en-US" sz="1400" dirty="0">
                <a:latin typeface="Calibri" panose="020F0502020204030204" pitchFamily="34" charset="0"/>
                <a:ea typeface="Times New Roman" panose="02020603050405020304" pitchFamily="18" charset="0"/>
              </a:rPr>
              <a:t>Once your manager approves your request you will receive an email notifying you with information for completing access to the Skillsoft courses.  Log into KP Learn and navigate to your “Me” tab and click on the</a:t>
            </a:r>
            <a:r>
              <a:rPr lang="en-US" sz="1400" b="1" dirty="0">
                <a:latin typeface="Calibri" panose="020F0502020204030204" pitchFamily="34" charset="0"/>
                <a:ea typeface="Times New Roman" panose="02020603050405020304" pitchFamily="18" charset="0"/>
              </a:rPr>
              <a:t>“2020 Skillsoft Library Recharge Approval</a:t>
            </a:r>
            <a:r>
              <a:rPr lang="en-US" sz="1400" dirty="0">
                <a:latin typeface="Calibri" panose="020F0502020204030204" pitchFamily="34" charset="0"/>
                <a:ea typeface="Times New Roman" panose="02020603050405020304" pitchFamily="18" charset="0"/>
              </a:rPr>
              <a:t>” course to complete the access process. </a:t>
            </a:r>
            <a:endParaRPr lang="en-US" sz="1400" dirty="0">
              <a:latin typeface="Calibri" panose="020F05020202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57E0D278-A432-489F-94C5-CF10DB6940C1}"/>
              </a:ext>
            </a:extLst>
          </p:cNvPr>
          <p:cNvSpPr/>
          <p:nvPr/>
        </p:nvSpPr>
        <p:spPr>
          <a:xfrm>
            <a:off x="651513" y="2599992"/>
            <a:ext cx="4237167" cy="3539430"/>
          </a:xfrm>
          <a:prstGeom prst="rect">
            <a:avLst/>
          </a:prstGeom>
        </p:spPr>
        <p:txBody>
          <a:bodyPr wrap="square">
            <a:spAutoFit/>
          </a:bodyPr>
          <a:lstStyle/>
          <a:p>
            <a:pPr marL="342900" marR="0" lvl="0" indent="-342900">
              <a:spcBef>
                <a:spcPts val="0"/>
              </a:spcBef>
              <a:spcAft>
                <a:spcPts val="0"/>
              </a:spcAft>
              <a:buFont typeface="+mj-lt"/>
              <a:buAutoNum type="arabicPeriod"/>
              <a:tabLst>
                <a:tab pos="457200" algn="l"/>
              </a:tabLst>
            </a:pPr>
            <a:r>
              <a:rPr lang="en-US" sz="1400" dirty="0">
                <a:latin typeface="Calibri" panose="020F0502020204030204" pitchFamily="34" charset="0"/>
                <a:ea typeface="Times New Roman" panose="02020603050405020304" pitchFamily="18" charset="0"/>
              </a:rPr>
              <a:t>Log in to KP Learn, you will see a course sitting in your Enrollments (“Me” tab) titled</a:t>
            </a:r>
            <a:r>
              <a:rPr lang="en-US" sz="1400" b="1" dirty="0">
                <a:latin typeface="Calibri" panose="020F0502020204030204" pitchFamily="34" charset="0"/>
                <a:ea typeface="Times New Roman" panose="02020603050405020304" pitchFamily="18" charset="0"/>
              </a:rPr>
              <a:t>“2020 Ben Hudnall Skillsoft Subscription</a:t>
            </a:r>
            <a:r>
              <a:rPr lang="en-US" sz="1400" b="1" i="1" dirty="0">
                <a:latin typeface="Calibri" panose="020F0502020204030204" pitchFamily="34" charset="0"/>
                <a:ea typeface="Times New Roman" panose="02020603050405020304" pitchFamily="18" charset="0"/>
              </a:rPr>
              <a:t>”</a:t>
            </a:r>
            <a:r>
              <a:rPr lang="en-US" sz="1400" i="1" dirty="0">
                <a:latin typeface="Calibri" panose="020F0502020204030204" pitchFamily="34" charset="0"/>
                <a:ea typeface="Times New Roman" panose="02020603050405020304" pitchFamily="18" charset="0"/>
              </a:rPr>
              <a:t> or “</a:t>
            </a:r>
            <a:r>
              <a:rPr lang="en-US" sz="1400" b="1" i="1" dirty="0">
                <a:latin typeface="Calibri" panose="020F0502020204030204" pitchFamily="34" charset="0"/>
                <a:ea typeface="Times New Roman" panose="02020603050405020304" pitchFamily="18" charset="0"/>
              </a:rPr>
              <a:t>2020 Ed Fund Skillsoft Subscription</a:t>
            </a:r>
            <a:r>
              <a:rPr lang="en-US" sz="1400" i="1" dirty="0">
                <a:latin typeface="Calibri" panose="020F0502020204030204" pitchFamily="34" charset="0"/>
                <a:ea typeface="Times New Roman" panose="02020603050405020304" pitchFamily="18" charset="0"/>
              </a:rPr>
              <a:t>” (depending on what union affiliation your employees belong to).</a:t>
            </a:r>
            <a:endParaRPr lang="en-US" sz="1400" dirty="0">
              <a:latin typeface="Calibri" panose="020F0502020204030204" pitchFamily="34" charset="0"/>
              <a:ea typeface="Calibri" panose="020F0502020204030204" pitchFamily="34" charset="0"/>
            </a:endParaRPr>
          </a:p>
          <a:p>
            <a:pPr indent="30480"/>
            <a:r>
              <a:rPr lang="en-US" sz="1400"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startAt="2"/>
              <a:tabLst>
                <a:tab pos="457200" algn="l"/>
              </a:tabLst>
            </a:pPr>
            <a:r>
              <a:rPr lang="en-US" sz="1400" dirty="0">
                <a:latin typeface="Calibri" panose="020F0502020204030204" pitchFamily="34" charset="0"/>
                <a:ea typeface="Times New Roman" panose="02020603050405020304" pitchFamily="18" charset="0"/>
              </a:rPr>
              <a:t>Simply launch and complete this very short (2 screens) course. When it is complete, it will unlock all the Skillsoft courses on KP Learn for you in 2020 and you will not need to launch this course again. </a:t>
            </a:r>
            <a:r>
              <a:rPr lang="en-US" sz="1400" b="1" dirty="0">
                <a:latin typeface="Calibri" panose="020F0502020204030204" pitchFamily="34" charset="0"/>
                <a:ea typeface="Times New Roman" panose="02020603050405020304" pitchFamily="18" charset="0"/>
              </a:rPr>
              <a:t>No manager approval or recharge is needed. </a:t>
            </a:r>
            <a:endParaRPr lang="en-US" sz="1400" dirty="0">
              <a:latin typeface="Calibri" panose="020F0502020204030204" pitchFamily="34" charset="0"/>
              <a:ea typeface="Calibri" panose="020F0502020204030204" pitchFamily="34" charset="0"/>
            </a:endParaRPr>
          </a:p>
          <a:p>
            <a:pPr indent="30480"/>
            <a:r>
              <a:rPr lang="en-US" sz="1400" dirty="0">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startAt="3"/>
              <a:tabLst>
                <a:tab pos="457200" algn="l"/>
              </a:tabLst>
            </a:pPr>
            <a:r>
              <a:rPr lang="en-US" sz="1400" dirty="0">
                <a:latin typeface="Calibri" panose="020F0502020204030204" pitchFamily="34" charset="0"/>
                <a:ea typeface="Times New Roman" panose="02020603050405020304" pitchFamily="18" charset="0"/>
              </a:rPr>
              <a:t>If you do not choose to access Skillsoft courses in 2020, there is no need to launch it.  Simply leave it on your “Me” tab in case you change your mind later this year.</a:t>
            </a:r>
            <a:endParaRPr lang="en-US" sz="14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4641565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p:txBody>
          <a:bodyPr/>
          <a:lstStyle/>
          <a:p>
            <a:r>
              <a:rPr lang="en-US" dirty="0"/>
              <a:t>Skillsoft Course Libraries in KP Learn -  </a:t>
            </a:r>
          </a:p>
        </p:txBody>
      </p:sp>
      <p:sp>
        <p:nvSpPr>
          <p:cNvPr id="1549315" name="Rectangle 3"/>
          <p:cNvSpPr>
            <a:spLocks noGrp="1" noChangeArrowheads="1"/>
          </p:cNvSpPr>
          <p:nvPr>
            <p:ph idx="1"/>
          </p:nvPr>
        </p:nvSpPr>
        <p:spPr>
          <a:xfrm>
            <a:off x="548640" y="2116229"/>
            <a:ext cx="4769086" cy="4475071"/>
          </a:xfrm>
        </p:spPr>
        <p:txBody>
          <a:bodyPr/>
          <a:lstStyle/>
          <a:p>
            <a:r>
              <a:rPr lang="en-US" dirty="0"/>
              <a:t>Courses and videos covering business skills include curricula and series in topics like:</a:t>
            </a:r>
          </a:p>
          <a:p>
            <a:pPr lvl="1"/>
            <a:r>
              <a:rPr lang="en-US" dirty="0"/>
              <a:t>Communication     </a:t>
            </a:r>
          </a:p>
          <a:p>
            <a:pPr lvl="1"/>
            <a:r>
              <a:rPr lang="en-US" dirty="0"/>
              <a:t>Leadership  </a:t>
            </a:r>
          </a:p>
          <a:p>
            <a:pPr lvl="1"/>
            <a:r>
              <a:rPr lang="en-US" dirty="0"/>
              <a:t>Team building     </a:t>
            </a:r>
          </a:p>
          <a:p>
            <a:pPr lvl="1"/>
            <a:r>
              <a:rPr lang="en-US" dirty="0"/>
              <a:t>Presentations</a:t>
            </a:r>
          </a:p>
          <a:p>
            <a:pPr lvl="1"/>
            <a:r>
              <a:rPr lang="en-US" dirty="0"/>
              <a:t>Project management     </a:t>
            </a:r>
          </a:p>
          <a:p>
            <a:pPr lvl="1"/>
            <a:r>
              <a:rPr lang="en-US" dirty="0"/>
              <a:t>Coaching     </a:t>
            </a:r>
          </a:p>
          <a:p>
            <a:pPr lvl="1"/>
            <a:r>
              <a:rPr lang="en-US" dirty="0"/>
              <a:t>Emotional intelligence    </a:t>
            </a:r>
          </a:p>
          <a:p>
            <a:pPr lvl="1"/>
            <a:r>
              <a:rPr lang="en-US" dirty="0"/>
              <a:t> Analysis</a:t>
            </a:r>
          </a:p>
          <a:p>
            <a:endParaRPr lang="en-US" dirty="0"/>
          </a:p>
        </p:txBody>
      </p:sp>
      <p:sp>
        <p:nvSpPr>
          <p:cNvPr id="4" name="Slide Number Placeholder 3"/>
          <p:cNvSpPr>
            <a:spLocks noGrp="1"/>
          </p:cNvSpPr>
          <p:nvPr>
            <p:ph type="sldNum" sz="quarter" idx="10"/>
          </p:nvPr>
        </p:nvSpPr>
        <p:spPr/>
        <p:txBody>
          <a:bodyPr/>
          <a:lstStyle/>
          <a:p>
            <a:fld id="{DC836535-1558-4585-9386-098EF538AFC4}" type="slidenum">
              <a:rPr lang="en-US"/>
              <a:pPr/>
              <a:t>5</a:t>
            </a:fld>
            <a:endParaRPr lang="en-US"/>
          </a:p>
        </p:txBody>
      </p:sp>
      <p:sp>
        <p:nvSpPr>
          <p:cNvPr id="5" name="Footer Placeholder 4"/>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6" name="Date Placeholder 5"/>
          <p:cNvSpPr>
            <a:spLocks noGrp="1"/>
          </p:cNvSpPr>
          <p:nvPr>
            <p:ph type="dt" sz="half" idx="12"/>
          </p:nvPr>
        </p:nvSpPr>
        <p:spPr/>
        <p:txBody>
          <a:bodyPr/>
          <a:lstStyle/>
          <a:p>
            <a:fld id="{4E620D37-6462-4FD7-A8D2-B08EF4105855}" type="datetime4">
              <a:rPr lang="en-US">
                <a:solidFill>
                  <a:srgbClr val="AAB198"/>
                </a:solidFill>
              </a:rPr>
              <a:pPr/>
              <a:t>August 27, 2020</a:t>
            </a:fld>
            <a:endParaRPr lang="en-US">
              <a:solidFill>
                <a:srgbClr val="AAB198"/>
              </a:solidFill>
            </a:endParaRPr>
          </a:p>
        </p:txBody>
      </p:sp>
      <p:sp>
        <p:nvSpPr>
          <p:cNvPr id="7" name="Rectangle 3">
            <a:extLst>
              <a:ext uri="{FF2B5EF4-FFF2-40B4-BE49-F238E27FC236}">
                <a16:creationId xmlns:a16="http://schemas.microsoft.com/office/drawing/2014/main" id="{BC6E0712-B162-4AA1-B7A9-4D5A390DE209}"/>
              </a:ext>
            </a:extLst>
          </p:cNvPr>
          <p:cNvSpPr txBox="1">
            <a:spLocks noChangeArrowheads="1"/>
          </p:cNvSpPr>
          <p:nvPr/>
        </p:nvSpPr>
        <p:spPr bwMode="gray">
          <a:xfrm>
            <a:off x="5486400" y="2033251"/>
            <a:ext cx="5202315" cy="4345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285750" indent="-285750" algn="l" rtl="0" fontAlgn="base">
              <a:lnSpc>
                <a:spcPct val="95000"/>
              </a:lnSpc>
              <a:spcBef>
                <a:spcPct val="35000"/>
              </a:spcBef>
              <a:spcAft>
                <a:spcPct val="0"/>
              </a:spcAft>
              <a:buClr>
                <a:schemeClr val="accent2"/>
              </a:buClr>
              <a:buFont typeface="Wingdings" pitchFamily="2" charset="2"/>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accent2"/>
              </a:buClr>
              <a:buFont typeface="Arial" charset="0"/>
              <a:buChar char="–"/>
              <a:defRPr sz="2000">
                <a:solidFill>
                  <a:schemeClr val="tx1"/>
                </a:solidFill>
                <a:latin typeface="+mn-lt"/>
                <a:cs typeface="+mn-cs"/>
              </a:defRPr>
            </a:lvl2pPr>
            <a:lvl3pPr marL="1143000" indent="-228600" algn="l" rtl="0" fontAlgn="base">
              <a:lnSpc>
                <a:spcPct val="95000"/>
              </a:lnSpc>
              <a:spcBef>
                <a:spcPct val="35000"/>
              </a:spcBef>
              <a:spcAft>
                <a:spcPct val="0"/>
              </a:spcAft>
              <a:buClr>
                <a:schemeClr val="accent2"/>
              </a:buClr>
              <a:buFont typeface="Wingdings" pitchFamily="2" charset="2"/>
              <a:buChar char="§"/>
              <a:defRPr>
                <a:solidFill>
                  <a:schemeClr val="tx1"/>
                </a:solidFill>
                <a:latin typeface="+mn-lt"/>
                <a:cs typeface="+mn-cs"/>
              </a:defRPr>
            </a:lvl3pPr>
            <a:lvl4pPr marL="1600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4pPr>
            <a:lvl5pPr marL="20574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5pPr>
            <a:lvl6pPr marL="25146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6pPr>
            <a:lvl7pPr marL="29718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7pPr>
            <a:lvl8pPr marL="34290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8pPr>
            <a:lvl9pPr marL="3886200" indent="-228600" algn="l" rtl="0" fontAlgn="base">
              <a:lnSpc>
                <a:spcPct val="95000"/>
              </a:lnSpc>
              <a:spcBef>
                <a:spcPct val="35000"/>
              </a:spcBef>
              <a:spcAft>
                <a:spcPct val="0"/>
              </a:spcAft>
              <a:buClr>
                <a:schemeClr val="accent2"/>
              </a:buClr>
              <a:buChar char="»"/>
              <a:defRPr sz="1600">
                <a:solidFill>
                  <a:schemeClr val="tx1"/>
                </a:solidFill>
                <a:latin typeface="+mn-lt"/>
                <a:cs typeface="+mn-cs"/>
              </a:defRPr>
            </a:lvl9pPr>
          </a:lstStyle>
          <a:p>
            <a:r>
              <a:rPr lang="en-US" kern="0" dirty="0"/>
              <a:t>For software applications and device functionality, there are courses and videos in the following, and more:  </a:t>
            </a:r>
          </a:p>
          <a:p>
            <a:pPr lvl="1"/>
            <a:r>
              <a:rPr lang="en-US" kern="0" dirty="0"/>
              <a:t>Excel, Word, and PowerPoint     </a:t>
            </a:r>
          </a:p>
          <a:p>
            <a:pPr lvl="1"/>
            <a:r>
              <a:rPr lang="en-US" kern="0" dirty="0"/>
              <a:t>Access      </a:t>
            </a:r>
          </a:p>
          <a:p>
            <a:pPr lvl="1"/>
            <a:r>
              <a:rPr lang="en-US" kern="0" dirty="0"/>
              <a:t>Acrobat      </a:t>
            </a:r>
          </a:p>
          <a:p>
            <a:pPr lvl="1"/>
            <a:r>
              <a:rPr lang="en-US" kern="0" dirty="0"/>
              <a:t>Office 365    </a:t>
            </a:r>
          </a:p>
          <a:p>
            <a:pPr lvl="1"/>
            <a:r>
              <a:rPr lang="en-US" kern="0" dirty="0"/>
              <a:t>iPhones and iPads     </a:t>
            </a:r>
          </a:p>
          <a:p>
            <a:pPr lvl="1"/>
            <a:r>
              <a:rPr lang="en-US" kern="0" dirty="0"/>
              <a:t>SharePoint      </a:t>
            </a:r>
          </a:p>
          <a:p>
            <a:pPr lvl="1"/>
            <a:r>
              <a:rPr lang="en-US" kern="0" dirty="0"/>
              <a:t>Windows </a:t>
            </a:r>
          </a:p>
          <a:p>
            <a:pPr lvl="1"/>
            <a:r>
              <a:rPr lang="en-US" kern="0" dirty="0"/>
              <a:t>Internet Explorer </a:t>
            </a:r>
            <a:endParaRPr lang="en-US" b="1" kern="0" dirty="0">
              <a:solidFill>
                <a:schemeClr val="accent2"/>
              </a:solidFill>
            </a:endParaRPr>
          </a:p>
        </p:txBody>
      </p:sp>
      <p:sp>
        <p:nvSpPr>
          <p:cNvPr id="8" name="Rectangle 2">
            <a:extLst>
              <a:ext uri="{FF2B5EF4-FFF2-40B4-BE49-F238E27FC236}">
                <a16:creationId xmlns:a16="http://schemas.microsoft.com/office/drawing/2014/main" id="{2DDC16D8-E6ED-40F1-828C-DFC330A229D0}"/>
              </a:ext>
            </a:extLst>
          </p:cNvPr>
          <p:cNvSpPr txBox="1">
            <a:spLocks noChangeArrowheads="1"/>
          </p:cNvSpPr>
          <p:nvPr/>
        </p:nvSpPr>
        <p:spPr bwMode="gray">
          <a:xfrm>
            <a:off x="548640" y="1521798"/>
            <a:ext cx="3251003"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lnSpc>
                <a:spcPct val="90000"/>
              </a:lnSpc>
              <a:spcBef>
                <a:spcPct val="0"/>
              </a:spcBef>
              <a:spcAft>
                <a:spcPct val="0"/>
              </a:spcAft>
              <a:defRPr sz="3400" b="1">
                <a:solidFill>
                  <a:srgbClr val="3A3A6E"/>
                </a:solidFill>
                <a:latin typeface="+mj-lt"/>
                <a:ea typeface="+mj-ea"/>
                <a:cs typeface="+mj-cs"/>
              </a:defRPr>
            </a:lvl1pPr>
            <a:lvl2pPr algn="l" rtl="0" fontAlgn="base">
              <a:lnSpc>
                <a:spcPct val="90000"/>
              </a:lnSpc>
              <a:spcBef>
                <a:spcPct val="0"/>
              </a:spcBef>
              <a:spcAft>
                <a:spcPct val="0"/>
              </a:spcAft>
              <a:defRPr sz="3400" b="1">
                <a:solidFill>
                  <a:srgbClr val="3A3A6E"/>
                </a:solidFill>
                <a:latin typeface="Arial Narrow" pitchFamily="34" charset="0"/>
                <a:cs typeface="Arial" charset="0"/>
              </a:defRPr>
            </a:lvl2pPr>
            <a:lvl3pPr algn="l" rtl="0" fontAlgn="base">
              <a:lnSpc>
                <a:spcPct val="90000"/>
              </a:lnSpc>
              <a:spcBef>
                <a:spcPct val="0"/>
              </a:spcBef>
              <a:spcAft>
                <a:spcPct val="0"/>
              </a:spcAft>
              <a:defRPr sz="3400" b="1">
                <a:solidFill>
                  <a:srgbClr val="3A3A6E"/>
                </a:solidFill>
                <a:latin typeface="Arial Narrow" pitchFamily="34" charset="0"/>
                <a:cs typeface="Arial" charset="0"/>
              </a:defRPr>
            </a:lvl3pPr>
            <a:lvl4pPr algn="l" rtl="0" fontAlgn="base">
              <a:lnSpc>
                <a:spcPct val="90000"/>
              </a:lnSpc>
              <a:spcBef>
                <a:spcPct val="0"/>
              </a:spcBef>
              <a:spcAft>
                <a:spcPct val="0"/>
              </a:spcAft>
              <a:defRPr sz="3400" b="1">
                <a:solidFill>
                  <a:srgbClr val="3A3A6E"/>
                </a:solidFill>
                <a:latin typeface="Arial Narrow" pitchFamily="34" charset="0"/>
                <a:cs typeface="Arial" charset="0"/>
              </a:defRPr>
            </a:lvl4pPr>
            <a:lvl5pPr algn="l" rtl="0" fontAlgn="base">
              <a:lnSpc>
                <a:spcPct val="90000"/>
              </a:lnSpc>
              <a:spcBef>
                <a:spcPct val="0"/>
              </a:spcBef>
              <a:spcAft>
                <a:spcPct val="0"/>
              </a:spcAft>
              <a:defRPr sz="3400" b="1">
                <a:solidFill>
                  <a:srgbClr val="3A3A6E"/>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3A3A6E"/>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3A3A6E"/>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3A3A6E"/>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3A3A6E"/>
                </a:solidFill>
                <a:latin typeface="Arial Narrow" pitchFamily="34" charset="0"/>
                <a:cs typeface="Arial" charset="0"/>
              </a:defRPr>
            </a:lvl9pPr>
          </a:lstStyle>
          <a:p>
            <a:r>
              <a:rPr lang="en-US" sz="2800" kern="0" dirty="0"/>
              <a:t>Business Skills </a:t>
            </a:r>
          </a:p>
        </p:txBody>
      </p:sp>
      <p:sp>
        <p:nvSpPr>
          <p:cNvPr id="9" name="Rectangle 2">
            <a:extLst>
              <a:ext uri="{FF2B5EF4-FFF2-40B4-BE49-F238E27FC236}">
                <a16:creationId xmlns:a16="http://schemas.microsoft.com/office/drawing/2014/main" id="{D0D31AC9-0869-45F2-84BA-4B4D8ADEB6AA}"/>
              </a:ext>
            </a:extLst>
          </p:cNvPr>
          <p:cNvSpPr txBox="1">
            <a:spLocks noChangeArrowheads="1"/>
          </p:cNvSpPr>
          <p:nvPr/>
        </p:nvSpPr>
        <p:spPr bwMode="gray">
          <a:xfrm>
            <a:off x="5628146" y="1504148"/>
            <a:ext cx="4661073"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l" rtl="0" fontAlgn="base">
              <a:lnSpc>
                <a:spcPct val="90000"/>
              </a:lnSpc>
              <a:spcBef>
                <a:spcPct val="0"/>
              </a:spcBef>
              <a:spcAft>
                <a:spcPct val="0"/>
              </a:spcAft>
              <a:defRPr sz="3400" b="1">
                <a:solidFill>
                  <a:srgbClr val="3A3A6E"/>
                </a:solidFill>
                <a:latin typeface="+mj-lt"/>
                <a:ea typeface="+mj-ea"/>
                <a:cs typeface="+mj-cs"/>
              </a:defRPr>
            </a:lvl1pPr>
            <a:lvl2pPr algn="l" rtl="0" fontAlgn="base">
              <a:lnSpc>
                <a:spcPct val="90000"/>
              </a:lnSpc>
              <a:spcBef>
                <a:spcPct val="0"/>
              </a:spcBef>
              <a:spcAft>
                <a:spcPct val="0"/>
              </a:spcAft>
              <a:defRPr sz="3400" b="1">
                <a:solidFill>
                  <a:srgbClr val="3A3A6E"/>
                </a:solidFill>
                <a:latin typeface="Arial Narrow" pitchFamily="34" charset="0"/>
                <a:cs typeface="Arial" charset="0"/>
              </a:defRPr>
            </a:lvl2pPr>
            <a:lvl3pPr algn="l" rtl="0" fontAlgn="base">
              <a:lnSpc>
                <a:spcPct val="90000"/>
              </a:lnSpc>
              <a:spcBef>
                <a:spcPct val="0"/>
              </a:spcBef>
              <a:spcAft>
                <a:spcPct val="0"/>
              </a:spcAft>
              <a:defRPr sz="3400" b="1">
                <a:solidFill>
                  <a:srgbClr val="3A3A6E"/>
                </a:solidFill>
                <a:latin typeface="Arial Narrow" pitchFamily="34" charset="0"/>
                <a:cs typeface="Arial" charset="0"/>
              </a:defRPr>
            </a:lvl3pPr>
            <a:lvl4pPr algn="l" rtl="0" fontAlgn="base">
              <a:lnSpc>
                <a:spcPct val="90000"/>
              </a:lnSpc>
              <a:spcBef>
                <a:spcPct val="0"/>
              </a:spcBef>
              <a:spcAft>
                <a:spcPct val="0"/>
              </a:spcAft>
              <a:defRPr sz="3400" b="1">
                <a:solidFill>
                  <a:srgbClr val="3A3A6E"/>
                </a:solidFill>
                <a:latin typeface="Arial Narrow" pitchFamily="34" charset="0"/>
                <a:cs typeface="Arial" charset="0"/>
              </a:defRPr>
            </a:lvl4pPr>
            <a:lvl5pPr algn="l" rtl="0" fontAlgn="base">
              <a:lnSpc>
                <a:spcPct val="90000"/>
              </a:lnSpc>
              <a:spcBef>
                <a:spcPct val="0"/>
              </a:spcBef>
              <a:spcAft>
                <a:spcPct val="0"/>
              </a:spcAft>
              <a:defRPr sz="3400" b="1">
                <a:solidFill>
                  <a:srgbClr val="3A3A6E"/>
                </a:solidFill>
                <a:latin typeface="Arial Narrow" pitchFamily="34" charset="0"/>
                <a:cs typeface="Arial" charset="0"/>
              </a:defRPr>
            </a:lvl5pPr>
            <a:lvl6pPr marL="457200" algn="l" rtl="0" fontAlgn="base">
              <a:lnSpc>
                <a:spcPct val="90000"/>
              </a:lnSpc>
              <a:spcBef>
                <a:spcPct val="0"/>
              </a:spcBef>
              <a:spcAft>
                <a:spcPct val="0"/>
              </a:spcAft>
              <a:defRPr sz="3400" b="1">
                <a:solidFill>
                  <a:srgbClr val="3A3A6E"/>
                </a:solidFill>
                <a:latin typeface="Arial Narrow" pitchFamily="34" charset="0"/>
                <a:cs typeface="Arial" charset="0"/>
              </a:defRPr>
            </a:lvl6pPr>
            <a:lvl7pPr marL="914400" algn="l" rtl="0" fontAlgn="base">
              <a:lnSpc>
                <a:spcPct val="90000"/>
              </a:lnSpc>
              <a:spcBef>
                <a:spcPct val="0"/>
              </a:spcBef>
              <a:spcAft>
                <a:spcPct val="0"/>
              </a:spcAft>
              <a:defRPr sz="3400" b="1">
                <a:solidFill>
                  <a:srgbClr val="3A3A6E"/>
                </a:solidFill>
                <a:latin typeface="Arial Narrow" pitchFamily="34" charset="0"/>
                <a:cs typeface="Arial" charset="0"/>
              </a:defRPr>
            </a:lvl7pPr>
            <a:lvl8pPr marL="1371600" algn="l" rtl="0" fontAlgn="base">
              <a:lnSpc>
                <a:spcPct val="90000"/>
              </a:lnSpc>
              <a:spcBef>
                <a:spcPct val="0"/>
              </a:spcBef>
              <a:spcAft>
                <a:spcPct val="0"/>
              </a:spcAft>
              <a:defRPr sz="3400" b="1">
                <a:solidFill>
                  <a:srgbClr val="3A3A6E"/>
                </a:solidFill>
                <a:latin typeface="Arial Narrow" pitchFamily="34" charset="0"/>
                <a:cs typeface="Arial" charset="0"/>
              </a:defRPr>
            </a:lvl8pPr>
            <a:lvl9pPr marL="1828800" algn="l" rtl="0" fontAlgn="base">
              <a:lnSpc>
                <a:spcPct val="90000"/>
              </a:lnSpc>
              <a:spcBef>
                <a:spcPct val="0"/>
              </a:spcBef>
              <a:spcAft>
                <a:spcPct val="0"/>
              </a:spcAft>
              <a:defRPr sz="3400" b="1">
                <a:solidFill>
                  <a:srgbClr val="3A3A6E"/>
                </a:solidFill>
                <a:latin typeface="Arial Narrow" pitchFamily="34" charset="0"/>
                <a:cs typeface="Arial" charset="0"/>
              </a:defRPr>
            </a:lvl9pPr>
          </a:lstStyle>
          <a:p>
            <a:r>
              <a:rPr lang="en-US" sz="2800" kern="0" dirty="0"/>
              <a:t>Desktop/Productivity  </a:t>
            </a:r>
          </a:p>
        </p:txBody>
      </p:sp>
    </p:spTree>
    <p:extLst>
      <p:ext uri="{BB962C8B-B14F-4D97-AF65-F5344CB8AC3E}">
        <p14:creationId xmlns:p14="http://schemas.microsoft.com/office/powerpoint/2010/main" val="833383285"/>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B7D0-922C-4B4F-87AD-7A510D30CFE1}"/>
              </a:ext>
            </a:extLst>
          </p:cNvPr>
          <p:cNvSpPr>
            <a:spLocks noGrp="1"/>
          </p:cNvSpPr>
          <p:nvPr>
            <p:ph type="title"/>
          </p:nvPr>
        </p:nvSpPr>
        <p:spPr/>
        <p:txBody>
          <a:bodyPr/>
          <a:lstStyle/>
          <a:p>
            <a:r>
              <a:rPr lang="en-US" dirty="0"/>
              <a:t>Finding Courses - Skillsoft SharePoint Site </a:t>
            </a:r>
          </a:p>
        </p:txBody>
      </p:sp>
      <p:sp>
        <p:nvSpPr>
          <p:cNvPr id="3" name="Slide Number Placeholder 2">
            <a:extLst>
              <a:ext uri="{FF2B5EF4-FFF2-40B4-BE49-F238E27FC236}">
                <a16:creationId xmlns:a16="http://schemas.microsoft.com/office/drawing/2014/main" id="{4D51B70A-2E03-49B9-843B-8B834F6C1754}"/>
              </a:ext>
            </a:extLst>
          </p:cNvPr>
          <p:cNvSpPr>
            <a:spLocks noGrp="1"/>
          </p:cNvSpPr>
          <p:nvPr>
            <p:ph type="sldNum" sz="quarter" idx="10"/>
          </p:nvPr>
        </p:nvSpPr>
        <p:spPr/>
        <p:txBody>
          <a:bodyPr/>
          <a:lstStyle/>
          <a:p>
            <a:fld id="{CDBE0C63-5723-44FC-94BC-7C141342470F}" type="slidenum">
              <a:rPr lang="en-US" smtClean="0"/>
              <a:pPr/>
              <a:t>6</a:t>
            </a:fld>
            <a:endParaRPr lang="en-US"/>
          </a:p>
        </p:txBody>
      </p:sp>
      <p:sp>
        <p:nvSpPr>
          <p:cNvPr id="4" name="Footer Placeholder 3">
            <a:extLst>
              <a:ext uri="{FF2B5EF4-FFF2-40B4-BE49-F238E27FC236}">
                <a16:creationId xmlns:a16="http://schemas.microsoft.com/office/drawing/2014/main" id="{72C0A892-FB4C-412F-9CC7-499CAD0FC156}"/>
              </a:ext>
            </a:extLst>
          </p:cNvPr>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5" name="Date Placeholder 4">
            <a:extLst>
              <a:ext uri="{FF2B5EF4-FFF2-40B4-BE49-F238E27FC236}">
                <a16:creationId xmlns:a16="http://schemas.microsoft.com/office/drawing/2014/main" id="{96D0DEF0-2E11-46F7-BD86-147BEF718FB0}"/>
              </a:ext>
            </a:extLst>
          </p:cNvPr>
          <p:cNvSpPr>
            <a:spLocks noGrp="1"/>
          </p:cNvSpPr>
          <p:nvPr>
            <p:ph type="dt" sz="half" idx="12"/>
          </p:nvPr>
        </p:nvSpPr>
        <p:spPr/>
        <p:txBody>
          <a:bodyPr/>
          <a:lstStyle/>
          <a:p>
            <a:fld id="{EA95FF07-5D3C-4589-A149-CD1A84B1244A}" type="datetime4">
              <a:rPr lang="en-US" smtClean="0">
                <a:solidFill>
                  <a:srgbClr val="AAB198"/>
                </a:solidFill>
              </a:rPr>
              <a:pPr/>
              <a:t>August 27, 2020</a:t>
            </a:fld>
            <a:endParaRPr lang="en-US">
              <a:solidFill>
                <a:srgbClr val="AAB198"/>
              </a:solidFill>
            </a:endParaRPr>
          </a:p>
        </p:txBody>
      </p:sp>
      <p:pic>
        <p:nvPicPr>
          <p:cNvPr id="7" name="Picture 6">
            <a:extLst>
              <a:ext uri="{FF2B5EF4-FFF2-40B4-BE49-F238E27FC236}">
                <a16:creationId xmlns:a16="http://schemas.microsoft.com/office/drawing/2014/main" id="{1F1EA114-BA85-456F-A84C-348D1D7A8F1F}"/>
              </a:ext>
            </a:extLst>
          </p:cNvPr>
          <p:cNvPicPr>
            <a:picLocks noChangeAspect="1"/>
          </p:cNvPicPr>
          <p:nvPr/>
        </p:nvPicPr>
        <p:blipFill>
          <a:blip r:embed="rId2"/>
          <a:stretch>
            <a:fillRect/>
          </a:stretch>
        </p:blipFill>
        <p:spPr>
          <a:xfrm>
            <a:off x="548640" y="1241425"/>
            <a:ext cx="9517734" cy="5048494"/>
          </a:xfrm>
          <a:prstGeom prst="rect">
            <a:avLst/>
          </a:prstGeom>
          <a:ln w="25400">
            <a:solidFill>
              <a:schemeClr val="tx2">
                <a:lumMod val="50000"/>
              </a:schemeClr>
            </a:solidFill>
          </a:ln>
        </p:spPr>
      </p:pic>
    </p:spTree>
    <p:extLst>
      <p:ext uri="{BB962C8B-B14F-4D97-AF65-F5344CB8AC3E}">
        <p14:creationId xmlns:p14="http://schemas.microsoft.com/office/powerpoint/2010/main" val="69089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CBD5-66FD-451A-99C6-4E3FAEF3D4A3}"/>
              </a:ext>
            </a:extLst>
          </p:cNvPr>
          <p:cNvSpPr>
            <a:spLocks noGrp="1"/>
          </p:cNvSpPr>
          <p:nvPr>
            <p:ph type="title"/>
          </p:nvPr>
        </p:nvSpPr>
        <p:spPr/>
        <p:txBody>
          <a:bodyPr/>
          <a:lstStyle/>
          <a:p>
            <a:r>
              <a:rPr lang="en-US" dirty="0"/>
              <a:t>Finding Courses - Skillsoft SharePoint by Topic</a:t>
            </a:r>
          </a:p>
        </p:txBody>
      </p:sp>
      <p:sp>
        <p:nvSpPr>
          <p:cNvPr id="3" name="Slide Number Placeholder 2">
            <a:extLst>
              <a:ext uri="{FF2B5EF4-FFF2-40B4-BE49-F238E27FC236}">
                <a16:creationId xmlns:a16="http://schemas.microsoft.com/office/drawing/2014/main" id="{AF97BDC2-77FF-4867-945D-725F3E8BAC2D}"/>
              </a:ext>
            </a:extLst>
          </p:cNvPr>
          <p:cNvSpPr>
            <a:spLocks noGrp="1"/>
          </p:cNvSpPr>
          <p:nvPr>
            <p:ph type="sldNum" sz="quarter" idx="10"/>
          </p:nvPr>
        </p:nvSpPr>
        <p:spPr/>
        <p:txBody>
          <a:bodyPr/>
          <a:lstStyle/>
          <a:p>
            <a:fld id="{CDBE0C63-5723-44FC-94BC-7C141342470F}" type="slidenum">
              <a:rPr lang="en-US" smtClean="0"/>
              <a:pPr/>
              <a:t>7</a:t>
            </a:fld>
            <a:endParaRPr lang="en-US"/>
          </a:p>
        </p:txBody>
      </p:sp>
      <p:sp>
        <p:nvSpPr>
          <p:cNvPr id="4" name="Footer Placeholder 3">
            <a:extLst>
              <a:ext uri="{FF2B5EF4-FFF2-40B4-BE49-F238E27FC236}">
                <a16:creationId xmlns:a16="http://schemas.microsoft.com/office/drawing/2014/main" id="{A76C4715-AFAF-4B14-9D42-A043D69DAD98}"/>
              </a:ext>
            </a:extLst>
          </p:cNvPr>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5" name="Date Placeholder 4">
            <a:extLst>
              <a:ext uri="{FF2B5EF4-FFF2-40B4-BE49-F238E27FC236}">
                <a16:creationId xmlns:a16="http://schemas.microsoft.com/office/drawing/2014/main" id="{B4DCEBA8-7460-4064-A1D6-E03EDB44F075}"/>
              </a:ext>
            </a:extLst>
          </p:cNvPr>
          <p:cNvSpPr>
            <a:spLocks noGrp="1"/>
          </p:cNvSpPr>
          <p:nvPr>
            <p:ph type="dt" sz="half" idx="12"/>
          </p:nvPr>
        </p:nvSpPr>
        <p:spPr/>
        <p:txBody>
          <a:bodyPr/>
          <a:lstStyle/>
          <a:p>
            <a:fld id="{EA95FF07-5D3C-4589-A149-CD1A84B1244A}" type="datetime4">
              <a:rPr lang="en-US" smtClean="0">
                <a:solidFill>
                  <a:srgbClr val="AAB198"/>
                </a:solidFill>
              </a:rPr>
              <a:pPr/>
              <a:t>August 27, 2020</a:t>
            </a:fld>
            <a:endParaRPr lang="en-US">
              <a:solidFill>
                <a:srgbClr val="AAB198"/>
              </a:solidFill>
            </a:endParaRPr>
          </a:p>
        </p:txBody>
      </p:sp>
      <p:pic>
        <p:nvPicPr>
          <p:cNvPr id="6" name="Picture 5">
            <a:extLst>
              <a:ext uri="{FF2B5EF4-FFF2-40B4-BE49-F238E27FC236}">
                <a16:creationId xmlns:a16="http://schemas.microsoft.com/office/drawing/2014/main" id="{0848B4EB-0DCB-4D87-8DE0-E38868F333C6}"/>
              </a:ext>
            </a:extLst>
          </p:cNvPr>
          <p:cNvPicPr>
            <a:picLocks noChangeAspect="1"/>
          </p:cNvPicPr>
          <p:nvPr/>
        </p:nvPicPr>
        <p:blipFill>
          <a:blip r:embed="rId2"/>
          <a:stretch>
            <a:fillRect/>
          </a:stretch>
        </p:blipFill>
        <p:spPr>
          <a:xfrm>
            <a:off x="548640" y="1325091"/>
            <a:ext cx="9277165" cy="5068243"/>
          </a:xfrm>
          <a:prstGeom prst="rect">
            <a:avLst/>
          </a:prstGeom>
          <a:ln w="25400">
            <a:solidFill>
              <a:schemeClr val="tx2">
                <a:lumMod val="50000"/>
              </a:schemeClr>
            </a:solidFill>
          </a:ln>
        </p:spPr>
      </p:pic>
    </p:spTree>
    <p:extLst>
      <p:ext uri="{BB962C8B-B14F-4D97-AF65-F5344CB8AC3E}">
        <p14:creationId xmlns:p14="http://schemas.microsoft.com/office/powerpoint/2010/main" val="63433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89D36-18BB-4273-BC56-DA3E924CA95B}"/>
              </a:ext>
            </a:extLst>
          </p:cNvPr>
          <p:cNvSpPr>
            <a:spLocks noGrp="1"/>
          </p:cNvSpPr>
          <p:nvPr>
            <p:ph type="title"/>
          </p:nvPr>
        </p:nvSpPr>
        <p:spPr/>
        <p:txBody>
          <a:bodyPr/>
          <a:lstStyle/>
          <a:p>
            <a:r>
              <a:rPr lang="en-US" dirty="0"/>
              <a:t>Finding Courses - KP Learn</a:t>
            </a:r>
          </a:p>
        </p:txBody>
      </p:sp>
      <p:sp>
        <p:nvSpPr>
          <p:cNvPr id="3" name="Slide Number Placeholder 2">
            <a:extLst>
              <a:ext uri="{FF2B5EF4-FFF2-40B4-BE49-F238E27FC236}">
                <a16:creationId xmlns:a16="http://schemas.microsoft.com/office/drawing/2014/main" id="{E2DF0709-6AFF-4D95-8818-1F6C9000C5FC}"/>
              </a:ext>
            </a:extLst>
          </p:cNvPr>
          <p:cNvSpPr>
            <a:spLocks noGrp="1"/>
          </p:cNvSpPr>
          <p:nvPr>
            <p:ph type="sldNum" sz="quarter" idx="10"/>
          </p:nvPr>
        </p:nvSpPr>
        <p:spPr/>
        <p:txBody>
          <a:bodyPr/>
          <a:lstStyle/>
          <a:p>
            <a:fld id="{CDBE0C63-5723-44FC-94BC-7C141342470F}" type="slidenum">
              <a:rPr lang="en-US" smtClean="0"/>
              <a:pPr/>
              <a:t>8</a:t>
            </a:fld>
            <a:endParaRPr lang="en-US"/>
          </a:p>
        </p:txBody>
      </p:sp>
      <p:sp>
        <p:nvSpPr>
          <p:cNvPr id="4" name="Footer Placeholder 3">
            <a:extLst>
              <a:ext uri="{FF2B5EF4-FFF2-40B4-BE49-F238E27FC236}">
                <a16:creationId xmlns:a16="http://schemas.microsoft.com/office/drawing/2014/main" id="{4F1CB2FC-F884-4C50-AF76-ACD085B2B1AE}"/>
              </a:ext>
            </a:extLst>
          </p:cNvPr>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5" name="Date Placeholder 4">
            <a:extLst>
              <a:ext uri="{FF2B5EF4-FFF2-40B4-BE49-F238E27FC236}">
                <a16:creationId xmlns:a16="http://schemas.microsoft.com/office/drawing/2014/main" id="{5930DCC9-A43E-404C-B29B-65F12FBD69EA}"/>
              </a:ext>
            </a:extLst>
          </p:cNvPr>
          <p:cNvSpPr>
            <a:spLocks noGrp="1"/>
          </p:cNvSpPr>
          <p:nvPr>
            <p:ph type="dt" sz="half" idx="12"/>
          </p:nvPr>
        </p:nvSpPr>
        <p:spPr/>
        <p:txBody>
          <a:bodyPr/>
          <a:lstStyle/>
          <a:p>
            <a:fld id="{EA95FF07-5D3C-4589-A149-CD1A84B1244A}" type="datetime4">
              <a:rPr lang="en-US" smtClean="0">
                <a:solidFill>
                  <a:srgbClr val="AAB198"/>
                </a:solidFill>
              </a:rPr>
              <a:pPr/>
              <a:t>August 27, 2020</a:t>
            </a:fld>
            <a:endParaRPr lang="en-US">
              <a:solidFill>
                <a:srgbClr val="AAB198"/>
              </a:solidFill>
            </a:endParaRPr>
          </a:p>
        </p:txBody>
      </p:sp>
      <p:pic>
        <p:nvPicPr>
          <p:cNvPr id="9" name="Picture 8">
            <a:extLst>
              <a:ext uri="{FF2B5EF4-FFF2-40B4-BE49-F238E27FC236}">
                <a16:creationId xmlns:a16="http://schemas.microsoft.com/office/drawing/2014/main" id="{B5BBAFA2-B1A7-4E83-A227-CE793D98A68C}"/>
              </a:ext>
            </a:extLst>
          </p:cNvPr>
          <p:cNvPicPr>
            <a:picLocks noChangeAspect="1"/>
          </p:cNvPicPr>
          <p:nvPr/>
        </p:nvPicPr>
        <p:blipFill>
          <a:blip r:embed="rId3"/>
          <a:stretch>
            <a:fillRect/>
          </a:stretch>
        </p:blipFill>
        <p:spPr>
          <a:xfrm>
            <a:off x="324542" y="1387177"/>
            <a:ext cx="9094666" cy="4289937"/>
          </a:xfrm>
          <a:prstGeom prst="rect">
            <a:avLst/>
          </a:prstGeom>
          <a:ln w="25400">
            <a:solidFill>
              <a:srgbClr val="0070C0"/>
            </a:solidFill>
          </a:ln>
        </p:spPr>
      </p:pic>
      <p:pic>
        <p:nvPicPr>
          <p:cNvPr id="10" name="Picture 9">
            <a:extLst>
              <a:ext uri="{FF2B5EF4-FFF2-40B4-BE49-F238E27FC236}">
                <a16:creationId xmlns:a16="http://schemas.microsoft.com/office/drawing/2014/main" id="{57FC2064-EC0A-4D9C-823C-E649D3C02D61}"/>
              </a:ext>
            </a:extLst>
          </p:cNvPr>
          <p:cNvPicPr>
            <a:picLocks noChangeAspect="1"/>
          </p:cNvPicPr>
          <p:nvPr/>
        </p:nvPicPr>
        <p:blipFill>
          <a:blip r:embed="rId4"/>
          <a:stretch>
            <a:fillRect/>
          </a:stretch>
        </p:blipFill>
        <p:spPr>
          <a:xfrm>
            <a:off x="6018288" y="2334828"/>
            <a:ext cx="4405872" cy="3919119"/>
          </a:xfrm>
          <a:prstGeom prst="rect">
            <a:avLst/>
          </a:prstGeom>
          <a:ln w="25400">
            <a:solidFill>
              <a:schemeClr val="accent1"/>
            </a:solidFill>
          </a:ln>
        </p:spPr>
      </p:pic>
    </p:spTree>
    <p:extLst>
      <p:ext uri="{BB962C8B-B14F-4D97-AF65-F5344CB8AC3E}">
        <p14:creationId xmlns:p14="http://schemas.microsoft.com/office/powerpoint/2010/main" val="2603362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6FBE-019A-4DC0-88A9-685F7DC210BD}"/>
              </a:ext>
            </a:extLst>
          </p:cNvPr>
          <p:cNvSpPr>
            <a:spLocks noGrp="1"/>
          </p:cNvSpPr>
          <p:nvPr>
            <p:ph type="title"/>
          </p:nvPr>
        </p:nvSpPr>
        <p:spPr/>
        <p:txBody>
          <a:bodyPr/>
          <a:lstStyle/>
          <a:p>
            <a:r>
              <a:rPr lang="en-US" dirty="0"/>
              <a:t>Resources </a:t>
            </a:r>
          </a:p>
        </p:txBody>
      </p:sp>
      <p:sp>
        <p:nvSpPr>
          <p:cNvPr id="3" name="Slide Number Placeholder 2">
            <a:extLst>
              <a:ext uri="{FF2B5EF4-FFF2-40B4-BE49-F238E27FC236}">
                <a16:creationId xmlns:a16="http://schemas.microsoft.com/office/drawing/2014/main" id="{E0BC93A7-E8A0-4EFD-8CA3-561E887E39E6}"/>
              </a:ext>
            </a:extLst>
          </p:cNvPr>
          <p:cNvSpPr>
            <a:spLocks noGrp="1"/>
          </p:cNvSpPr>
          <p:nvPr>
            <p:ph type="sldNum" sz="quarter" idx="10"/>
          </p:nvPr>
        </p:nvSpPr>
        <p:spPr/>
        <p:txBody>
          <a:bodyPr/>
          <a:lstStyle/>
          <a:p>
            <a:fld id="{CDBE0C63-5723-44FC-94BC-7C141342470F}" type="slidenum">
              <a:rPr lang="en-US" smtClean="0"/>
              <a:pPr/>
              <a:t>9</a:t>
            </a:fld>
            <a:endParaRPr lang="en-US"/>
          </a:p>
        </p:txBody>
      </p:sp>
      <p:sp>
        <p:nvSpPr>
          <p:cNvPr id="4" name="Footer Placeholder 3">
            <a:extLst>
              <a:ext uri="{FF2B5EF4-FFF2-40B4-BE49-F238E27FC236}">
                <a16:creationId xmlns:a16="http://schemas.microsoft.com/office/drawing/2014/main" id="{4876C9AD-6648-4349-B9CA-49CCF0E9E1F2}"/>
              </a:ext>
            </a:extLst>
          </p:cNvPr>
          <p:cNvSpPr>
            <a:spLocks noGrp="1"/>
          </p:cNvSpPr>
          <p:nvPr>
            <p:ph type="ftr" sz="quarter" idx="11"/>
          </p:nvPr>
        </p:nvSpPr>
        <p:spPr/>
        <p:txBody>
          <a:bodyPr/>
          <a:lstStyle/>
          <a:p>
            <a:r>
              <a:rPr lang="en-US">
                <a:solidFill>
                  <a:srgbClr val="AAB198"/>
                </a:solidFill>
              </a:rPr>
              <a:t>|     © 2011 Kaiser Foundation Health Plan, Inc. For internal use only.</a:t>
            </a:r>
          </a:p>
        </p:txBody>
      </p:sp>
      <p:sp>
        <p:nvSpPr>
          <p:cNvPr id="5" name="Date Placeholder 4">
            <a:extLst>
              <a:ext uri="{FF2B5EF4-FFF2-40B4-BE49-F238E27FC236}">
                <a16:creationId xmlns:a16="http://schemas.microsoft.com/office/drawing/2014/main" id="{1FFA4328-D865-4C25-8AC1-74D8E0B39697}"/>
              </a:ext>
            </a:extLst>
          </p:cNvPr>
          <p:cNvSpPr>
            <a:spLocks noGrp="1"/>
          </p:cNvSpPr>
          <p:nvPr>
            <p:ph type="dt" sz="half" idx="12"/>
          </p:nvPr>
        </p:nvSpPr>
        <p:spPr/>
        <p:txBody>
          <a:bodyPr/>
          <a:lstStyle/>
          <a:p>
            <a:fld id="{EA95FF07-5D3C-4589-A149-CD1A84B1244A}" type="datetime4">
              <a:rPr lang="en-US" smtClean="0">
                <a:solidFill>
                  <a:srgbClr val="AAB198"/>
                </a:solidFill>
              </a:rPr>
              <a:pPr/>
              <a:t>August 27, 2020</a:t>
            </a:fld>
            <a:endParaRPr lang="en-US">
              <a:solidFill>
                <a:srgbClr val="AAB198"/>
              </a:solidFill>
            </a:endParaRPr>
          </a:p>
        </p:txBody>
      </p:sp>
      <p:sp>
        <p:nvSpPr>
          <p:cNvPr id="6" name="TextBox 5">
            <a:extLst>
              <a:ext uri="{FF2B5EF4-FFF2-40B4-BE49-F238E27FC236}">
                <a16:creationId xmlns:a16="http://schemas.microsoft.com/office/drawing/2014/main" id="{F487EC8A-E774-4DE5-A0A0-BC5E7DF00007}"/>
              </a:ext>
            </a:extLst>
          </p:cNvPr>
          <p:cNvSpPr txBox="1"/>
          <p:nvPr/>
        </p:nvSpPr>
        <p:spPr>
          <a:xfrm>
            <a:off x="207757" y="1472392"/>
            <a:ext cx="10421904" cy="4678204"/>
          </a:xfrm>
          <a:prstGeom prst="rect">
            <a:avLst/>
          </a:prstGeom>
          <a:solidFill>
            <a:srgbClr val="FFFFFF"/>
          </a:solidFill>
        </p:spPr>
        <p:txBody>
          <a:bodyPr wrap="square" rtlCol="0">
            <a:spAutoFit/>
          </a:bodyPr>
          <a:lstStyle/>
          <a:p>
            <a:pPr marL="285750" indent="-285750">
              <a:buFont typeface="Arial" panose="020B0604020202020204" pitchFamily="34" charset="0"/>
              <a:buChar char="•"/>
            </a:pPr>
            <a:r>
              <a:rPr lang="en-US" sz="2800" dirty="0"/>
              <a:t>Skillsoft Program information and course catalog:  </a:t>
            </a:r>
            <a:r>
              <a:rPr lang="en-US" sz="2800" dirty="0">
                <a:solidFill>
                  <a:srgbClr val="2B87B2"/>
                </a:solidFill>
                <a:hlinkClick r:id="rId3">
                  <a:extLst>
                    <a:ext uri="{A12FA001-AC4F-418D-AE19-62706E023703}">
                      <ahyp:hlinkClr xmlns:ahyp="http://schemas.microsoft.com/office/drawing/2018/hyperlinkcolor" val="tx"/>
                    </a:ext>
                  </a:extLst>
                </a:hlinkClick>
              </a:rPr>
              <a:t>https://sites.sp.kp.org/services/nls/skillsoft/</a:t>
            </a:r>
            <a:endParaRPr lang="en-US" sz="2800" dirty="0">
              <a:solidFill>
                <a:srgbClr val="2B87B2"/>
              </a:solidFill>
            </a:endParaRP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How to Access Skillsoft: </a:t>
            </a:r>
            <a:r>
              <a:rPr lang="en-US" sz="2800" dirty="0">
                <a:solidFill>
                  <a:srgbClr val="2B87B2"/>
                </a:solidFill>
                <a:hlinkClick r:id="rId4">
                  <a:extLst>
                    <a:ext uri="{A12FA001-AC4F-418D-AE19-62706E023703}">
                      <ahyp:hlinkClr xmlns:ahyp="http://schemas.microsoft.com/office/drawing/2018/hyperlinkcolor" val="tx"/>
                    </a:ext>
                  </a:extLst>
                </a:hlinkClick>
              </a:rPr>
              <a:t>https://sites.sp.kp.org/services/nls/skillsoft/help</a:t>
            </a:r>
            <a:endParaRPr lang="en-US" sz="2800" dirty="0">
              <a:solidFill>
                <a:srgbClr val="2B87B2"/>
              </a:solidFill>
            </a:endParaRP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Email to: </a:t>
            </a:r>
            <a:r>
              <a:rPr lang="en-US" sz="2800" dirty="0">
                <a:solidFill>
                  <a:srgbClr val="2B87B2"/>
                </a:solidFill>
                <a:hlinkClick r:id="rId5">
                  <a:extLst>
                    <a:ext uri="{A12FA001-AC4F-418D-AE19-62706E023703}">
                      <ahyp:hlinkClr xmlns:ahyp="http://schemas.microsoft.com/office/drawing/2018/hyperlinkcolor" val="tx"/>
                    </a:ext>
                  </a:extLst>
                </a:hlinkClick>
              </a:rPr>
              <a:t>KPSkillsoft@KP.org</a:t>
            </a:r>
            <a:endParaRPr lang="en-US" sz="2800" dirty="0">
              <a:solidFill>
                <a:srgbClr val="2B87B2"/>
              </a:solidFill>
            </a:endParaRP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Skillsoft Program manager - Jerry Sochor: </a:t>
            </a:r>
            <a:r>
              <a:rPr lang="en-US" sz="2800" dirty="0">
                <a:solidFill>
                  <a:srgbClr val="2B87B2"/>
                </a:solidFill>
              </a:rPr>
              <a:t>303-306-2989 </a:t>
            </a:r>
            <a:r>
              <a:rPr lang="en-US" sz="2800" dirty="0"/>
              <a:t> </a:t>
            </a:r>
            <a:r>
              <a:rPr lang="en-US" sz="2800" u="sng" dirty="0">
                <a:solidFill>
                  <a:srgbClr val="2B87B2"/>
                </a:solidFill>
                <a:hlinkClick r:id="rId6">
                  <a:extLst>
                    <a:ext uri="{A12FA001-AC4F-418D-AE19-62706E023703}">
                      <ahyp:hlinkClr xmlns:ahyp="http://schemas.microsoft.com/office/drawing/2018/hyperlinkcolor" val="tx"/>
                    </a:ext>
                  </a:extLst>
                </a:hlinkClick>
              </a:rPr>
              <a:t>jerry.a.sochor@KP.org</a:t>
            </a:r>
            <a:endParaRPr lang="en-US" sz="2800" u="sng" dirty="0">
              <a:solidFill>
                <a:srgbClr val="2B87B2"/>
              </a:solidFill>
            </a:endParaRPr>
          </a:p>
          <a:p>
            <a:pPr marL="285750" indent="-285750">
              <a:buFont typeface="Arial" panose="020B0604020202020204" pitchFamily="34" charset="0"/>
              <a:buChar char="•"/>
            </a:pPr>
            <a:endParaRPr lang="en-US" sz="2800" dirty="0"/>
          </a:p>
          <a:p>
            <a:endParaRPr lang="en-US" dirty="0">
              <a:solidFill>
                <a:srgbClr val="0070C0"/>
              </a:solidFill>
            </a:endParaRPr>
          </a:p>
        </p:txBody>
      </p:sp>
    </p:spTree>
    <p:extLst>
      <p:ext uri="{BB962C8B-B14F-4D97-AF65-F5344CB8AC3E}">
        <p14:creationId xmlns:p14="http://schemas.microsoft.com/office/powerpoint/2010/main" val="682757882"/>
      </p:ext>
    </p:extLst>
  </p:cSld>
  <p:clrMapOvr>
    <a:masterClrMapping/>
  </p:clrMapOvr>
</p:sld>
</file>

<file path=ppt/theme/theme1.xml><?xml version="1.0" encoding="utf-8"?>
<a:theme xmlns:a="http://schemas.openxmlformats.org/drawingml/2006/main" name="Title Slid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der Slide">
  <a:themeElements>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Divider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ivider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Slid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ontent Slide">
  <a:themeElements>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fontScheme name="Content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ntent Slide 1">
        <a:dk1>
          <a:srgbClr val="000000"/>
        </a:dk1>
        <a:lt1>
          <a:srgbClr val="FFFFFF"/>
        </a:lt1>
        <a:dk2>
          <a:srgbClr val="52ABD5"/>
        </a:dk2>
        <a:lt2>
          <a:srgbClr val="AAB198"/>
        </a:lt2>
        <a:accent1>
          <a:srgbClr val="5EBEA5"/>
        </a:accent1>
        <a:accent2>
          <a:srgbClr val="8086C1"/>
        </a:accent2>
        <a:accent3>
          <a:srgbClr val="FFFFFF"/>
        </a:accent3>
        <a:accent4>
          <a:srgbClr val="000000"/>
        </a:accent4>
        <a:accent5>
          <a:srgbClr val="B6DBCF"/>
        </a:accent5>
        <a:accent6>
          <a:srgbClr val="7379AF"/>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 Texture Gradient">
  <a:themeElements>
    <a:clrScheme name="KP PPT Palette">
      <a:dk1>
        <a:srgbClr val="000000"/>
      </a:dk1>
      <a:lt1>
        <a:srgbClr val="FFFFFF"/>
      </a:lt1>
      <a:dk2>
        <a:srgbClr val="003B71"/>
      </a:dk2>
      <a:lt2>
        <a:srgbClr val="E7E6E6"/>
      </a:lt2>
      <a:accent1>
        <a:srgbClr val="0078B3"/>
      </a:accent1>
      <a:accent2>
        <a:srgbClr val="559D37"/>
      </a:accent2>
      <a:accent3>
        <a:srgbClr val="E6762F"/>
      </a:accent3>
      <a:accent4>
        <a:srgbClr val="CE5778"/>
      </a:accent4>
      <a:accent5>
        <a:srgbClr val="40A2A0"/>
      </a:accent5>
      <a:accent6>
        <a:srgbClr val="906DAB"/>
      </a:accent6>
      <a:hlink>
        <a:srgbClr val="0078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LFDoc" ma:contentTypeID="0x010100B68D3B84EDCB0A41BA6BF07963419D2700B648B42EA9A95D4E83C7B7C5F143D9F0" ma:contentTypeVersion="18" ma:contentTypeDescription="" ma:contentTypeScope="" ma:versionID="fe0731b04a54b28324c48013b791ef72">
  <xsd:schema xmlns:xsd="http://www.w3.org/2001/XMLSchema" xmlns:xs="http://www.w3.org/2001/XMLSchema" xmlns:p="http://schemas.microsoft.com/office/2006/metadata/properties" xmlns:ns2="e3e9bcfb-c15e-4078-9fdb-1cb32b766128" targetNamespace="http://schemas.microsoft.com/office/2006/metadata/properties" ma:root="true" ma:fieldsID="3ad9f6e98dcef111a7a65f37639399a2" ns2:_="">
    <xsd:import namespace="e3e9bcfb-c15e-4078-9fdb-1cb32b766128"/>
    <xsd:element name="properties">
      <xsd:complexType>
        <xsd:sequence>
          <xsd:element name="documentManagement">
            <xsd:complexType>
              <xsd:all>
                <xsd:element ref="ns2:LSTeaser" minOccurs="0"/>
                <xsd:element ref="ns2:LSDescription" minOccurs="0"/>
                <xsd:element ref="ns2:l58f117645d74665b8498b281ee203f3" minOccurs="0"/>
                <xsd:element ref="ns2:TaxCatchAll" minOccurs="0"/>
                <xsd:element ref="ns2:TaxCatchAllLabel" minOccurs="0"/>
                <xsd:element ref="ns2:i97df891bc1d4f6db508140d39486e6a" minOccurs="0"/>
                <xsd:element ref="ns2:n78ec0122c804573a8b02827c7aa43d0" minOccurs="0"/>
                <xsd:element ref="ns2:p55103265b9b4931b131f10435a06020"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e9bcfb-c15e-4078-9fdb-1cb32b766128" elementFormDefault="qualified">
    <xsd:import namespace="http://schemas.microsoft.com/office/2006/documentManagement/types"/>
    <xsd:import namespace="http://schemas.microsoft.com/office/infopath/2007/PartnerControls"/>
    <xsd:element name="LSTeaser" ma:index="8" nillable="true" ma:displayName="LSTeaser" ma:description="Recommended 120 characters, including spaces." ma:internalName="LSTeaser">
      <xsd:simpleType>
        <xsd:restriction base="dms:Note">
          <xsd:maxLength value="255"/>
        </xsd:restriction>
      </xsd:simpleType>
    </xsd:element>
    <xsd:element name="LSDescription" ma:index="9" nillable="true" ma:displayName="LSDescription" ma:description="" ma:internalName="LSDescription">
      <xsd:simpleType>
        <xsd:restriction base="dms:Note"/>
      </xsd:simpleType>
    </xsd:element>
    <xsd:element name="l58f117645d74665b8498b281ee203f3" ma:index="10" nillable="true" ma:taxonomy="true" ma:internalName="l58f117645d74665b8498b281ee203f3" ma:taxonomyFieldName="LSTopic" ma:displayName="LSTopic" ma:default="" ma:fieldId="{558f1176-45d7-4665-b849-8b281ee203f3}" ma:taxonomyMulti="true" ma:sspId="02f7234e-fc1b-415b-b96b-c6444f597d79" ma:termSetId="11835793-5cc3-4290-bfaf-e22ed23ab992" ma:anchorId="7ea2a719-2ad4-4fca-b2f2-90d4ec5aa925" ma:open="false" ma:isKeyword="false">
      <xsd:complexType>
        <xsd:sequence>
          <xsd:element ref="pc:Terms" minOccurs="0" maxOccurs="1"/>
        </xsd:sequence>
      </xsd:complexType>
    </xsd:element>
    <xsd:element name="TaxCatchAll" ma:index="11" nillable="true" ma:displayName="Taxonomy Catch All Column" ma:hidden="true" ma:list="{ea727227-dadb-47ae-8bc4-1eab47c72cde}" ma:internalName="TaxCatchAll" ma:showField="CatchAllData" ma:web="e3e9bcfb-c15e-4078-9fdb-1cb32b76612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ea727227-dadb-47ae-8bc4-1eab47c72cde}" ma:internalName="TaxCatchAllLabel" ma:readOnly="true" ma:showField="CatchAllDataLabel" ma:web="e3e9bcfb-c15e-4078-9fdb-1cb32b766128">
      <xsd:complexType>
        <xsd:complexContent>
          <xsd:extension base="dms:MultiChoiceLookup">
            <xsd:sequence>
              <xsd:element name="Value" type="dms:Lookup" maxOccurs="unbounded" minOccurs="0" nillable="true"/>
            </xsd:sequence>
          </xsd:extension>
        </xsd:complexContent>
      </xsd:complexType>
    </xsd:element>
    <xsd:element name="i97df891bc1d4f6db508140d39486e6a" ma:index="14" nillable="true" ma:taxonomy="true" ma:internalName="i97df891bc1d4f6db508140d39486e6a" ma:taxonomyFieldName="LSSeries" ma:displayName="LSSeries" ma:default="" ma:fieldId="{297df891-bc1d-4f6d-b508-140d39486e6a}" ma:taxonomyMulti="true" ma:sspId="02f7234e-fc1b-415b-b96b-c6444f597d79" ma:termSetId="7e1774fb-4eca-480e-94f7-375d8924e800" ma:anchorId="00000000-0000-0000-0000-000000000000" ma:open="true" ma:isKeyword="false">
      <xsd:complexType>
        <xsd:sequence>
          <xsd:element ref="pc:Terms" minOccurs="0" maxOccurs="1"/>
        </xsd:sequence>
      </xsd:complexType>
    </xsd:element>
    <xsd:element name="n78ec0122c804573a8b02827c7aa43d0" ma:index="16" nillable="true" ma:taxonomy="true" ma:internalName="n78ec0122c804573a8b02827c7aa43d0" ma:taxonomyFieldName="LSFormatNew" ma:displayName="LSFormatNew" ma:default="" ma:fieldId="{778ec012-2c80-4573-a8b0-2827c7aa43d0}" ma:sspId="02f7234e-fc1b-415b-b96b-c6444f597d79" ma:termSetId="3f34c0d2-7159-4ed5-ab0e-5c317f62b36b" ma:anchorId="b5763214-6a81-4347-ad05-fd48b6d2357c" ma:open="false" ma:isKeyword="false">
      <xsd:complexType>
        <xsd:sequence>
          <xsd:element ref="pc:Terms" minOccurs="0" maxOccurs="1"/>
        </xsd:sequence>
      </xsd:complexType>
    </xsd:element>
    <xsd:element name="p55103265b9b4931b131f10435a06020" ma:index="20" nillable="true" ma:taxonomy="true" ma:internalName="p55103265b9b4931b131f10435a06020" ma:taxonomyFieldName="NLS_x0020_site_x0020_destination" ma:displayName="NLS site destination" ma:default="" ma:fieldId="{95510326-5b9b-4931-b131-f10435a06020}" ma:sspId="02f7234e-fc1b-415b-b96b-c6444f597d79" ma:termSetId="b0166d20-c36b-47fd-9784-aa28cffbbd74" ma:anchorId="00000000-0000-0000-0000-000000000000" ma:open="false" ma:isKeyword="false">
      <xsd:complexType>
        <xsd:sequence>
          <xsd:element ref="pc:Terms" minOccurs="0" maxOccurs="1"/>
        </xsd:sequence>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793AD5E714CBF6428A260EF19F90814D" ma:contentTypeVersion="10" ma:contentTypeDescription="Create a new document." ma:contentTypeScope="" ma:versionID="66c5987da9e30b8142986abc3c424248">
  <xsd:schema xmlns:xsd="http://www.w3.org/2001/XMLSchema" xmlns:xs="http://www.w3.org/2001/XMLSchema" xmlns:p="http://schemas.microsoft.com/office/2006/metadata/properties" xmlns:ns2="45ea4cd9-c6b7-4586-8745-0a9bde53b9fa" targetNamespace="http://schemas.microsoft.com/office/2006/metadata/properties" ma:root="true" ma:fieldsID="0bde57a6aa7d153ad12d8d62f47ef2f4" ns2:_="">
    <xsd:import namespace="45ea4cd9-c6b7-4586-8745-0a9bde53b9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a4cd9-c6b7-4586-8745-0a9bde53b9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61E325-9123-412F-AF0E-E6C80E2A1871}">
  <ds:schemaRefs>
    <ds:schemaRef ds:uri="http://schemas.microsoft.com/office/2006/metadata/properties"/>
    <ds:schemaRef ds:uri="http://schemas.microsoft.com/office/infopath/2007/PartnerControls"/>
    <ds:schemaRef ds:uri="e3e9bcfb-c15e-4078-9fdb-1cb32b766128"/>
  </ds:schemaRefs>
</ds:datastoreItem>
</file>

<file path=customXml/itemProps2.xml><?xml version="1.0" encoding="utf-8"?>
<ds:datastoreItem xmlns:ds="http://schemas.openxmlformats.org/officeDocument/2006/customXml" ds:itemID="{AF505037-9A25-4AE4-A65A-19CE1F636F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e9bcfb-c15e-4078-9fdb-1cb32b766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CB55EA-4051-4C35-9153-238139BB1B33}"/>
</file>

<file path=customXml/itemProps4.xml><?xml version="1.0" encoding="utf-8"?>
<ds:datastoreItem xmlns:ds="http://schemas.openxmlformats.org/officeDocument/2006/customXml" ds:itemID="{25CFFEDA-C48F-40DF-AE2A-9A4326E5EEC0}">
  <ds:schemaRefs>
    <ds:schemaRef ds:uri="http://schemas.microsoft.com/sharepoint/events"/>
  </ds:schemaRefs>
</ds:datastoreItem>
</file>

<file path=customXml/itemProps5.xml><?xml version="1.0" encoding="utf-8"?>
<ds:datastoreItem xmlns:ds="http://schemas.openxmlformats.org/officeDocument/2006/customXml" ds:itemID="{9838A4A4-111D-4BB7-8F18-9F1FA0B43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Manager Essentials Jan 25th, 2017</Template>
  <TotalTime>1950</TotalTime>
  <Words>821</Words>
  <Application>Microsoft Office PowerPoint</Application>
  <PresentationFormat>Custom</PresentationFormat>
  <Paragraphs>106</Paragraphs>
  <Slides>10</Slides>
  <Notes>7</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10</vt:i4>
      </vt:variant>
    </vt:vector>
  </HeadingPairs>
  <TitlesOfParts>
    <vt:vector size="21" baseType="lpstr">
      <vt:lpstr>Arial</vt:lpstr>
      <vt:lpstr>Arial Narrow</vt:lpstr>
      <vt:lpstr>Calibri</vt:lpstr>
      <vt:lpstr>Wingdings</vt:lpstr>
      <vt:lpstr>Title Slide</vt:lpstr>
      <vt:lpstr>Divider Slide</vt:lpstr>
      <vt:lpstr>Content Slide</vt:lpstr>
      <vt:lpstr>1_Content Slide</vt:lpstr>
      <vt:lpstr>2_Content Slide</vt:lpstr>
      <vt:lpstr>3_Content Slide</vt:lpstr>
      <vt:lpstr>Title - Texture Gradient</vt:lpstr>
      <vt:lpstr>KP Skillsoft Program Learning for you!</vt:lpstr>
      <vt:lpstr>KP Skillsoft Program Overview</vt:lpstr>
      <vt:lpstr>Skillsoft Audiences</vt:lpstr>
      <vt:lpstr>Enroll/Launch - Skillsoft access course</vt:lpstr>
      <vt:lpstr>Skillsoft Course Libraries in KP Learn -  </vt:lpstr>
      <vt:lpstr>Finding Courses - Skillsoft SharePoint Site </vt:lpstr>
      <vt:lpstr>Finding Courses - Skillsoft SharePoint by Topic</vt:lpstr>
      <vt:lpstr>Finding Courses - KP Learn</vt:lpstr>
      <vt:lpstr>Resources </vt:lpstr>
      <vt:lpstr>Thank You!  Happy Learning! </vt:lpstr>
    </vt:vector>
  </TitlesOfParts>
  <Company>Kaiser Permanente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 Skillsoft Program</dc:title>
  <dc:creator>Gary Weiss</dc:creator>
  <cp:lastModifiedBy>Jerry A Sochor</cp:lastModifiedBy>
  <cp:revision>62</cp:revision>
  <dcterms:created xsi:type="dcterms:W3CDTF">2017-03-13T19:42:57Z</dcterms:created>
  <dcterms:modified xsi:type="dcterms:W3CDTF">2020-08-27T16:58:29Z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0x010100793AD5E714CBF6428A260EF19F90814D</vt:lpwstr>
  </property>
  <property fmtid="{D5CDD505-2E9C-101B-9397-08002B2CF9AE}" pid="3" name="_dlc_DocIdItemGuid">
    <vt:lpwstr>8b8a571e-274a-49f9-a680-d2227117e7f9</vt:lpwstr>
  </property>
  <property fmtid="{D5CDD505-2E9C-101B-9397-08002B2CF9AE}" pid="4" name="NLS site destination">
    <vt:lpwstr/>
  </property>
  <property fmtid="{D5CDD505-2E9C-101B-9397-08002B2CF9AE}" pid="5" name="URL">
    <vt:lpwstr>, </vt:lpwstr>
  </property>
  <property fmtid="{D5CDD505-2E9C-101B-9397-08002B2CF9AE}" pid="6" name="LSPMKnowledgeArea - new">
    <vt:lpwstr/>
  </property>
  <property fmtid="{D5CDD505-2E9C-101B-9397-08002B2CF9AE}" pid="7" name="LSPMPhase - new">
    <vt:lpwstr/>
  </property>
  <property fmtid="{D5CDD505-2E9C-101B-9397-08002B2CF9AE}" pid="8" name="LSTopic">
    <vt:lpwstr/>
  </property>
  <property fmtid="{D5CDD505-2E9C-101B-9397-08002B2CF9AE}" pid="9" name="MM edit">
    <vt:bool>false</vt:bool>
  </property>
  <property fmtid="{D5CDD505-2E9C-101B-9397-08002B2CF9AE}" pid="10" name="LSKeywords">
    <vt:lpwstr/>
  </property>
  <property fmtid="{D5CDD505-2E9C-101B-9397-08002B2CF9AE}" pid="11" name="LSFavorite">
    <vt:bool>true</vt:bool>
  </property>
  <property fmtid="{D5CDD505-2E9C-101B-9397-08002B2CF9AE}" pid="12" name="LSFormatNew">
    <vt:lpwstr/>
  </property>
  <property fmtid="{D5CDD505-2E9C-101B-9397-08002B2CF9AE}" pid="13" name="Owner">
    <vt:lpwstr/>
  </property>
  <property fmtid="{D5CDD505-2E9C-101B-9397-08002B2CF9AE}" pid="14" name="LSSeries">
    <vt:lpwstr/>
  </property>
  <property fmtid="{D5CDD505-2E9C-101B-9397-08002B2CF9AE}" pid="15" name="LSPMDevelopmentArea-new">
    <vt:lpwstr/>
  </property>
</Properties>
</file>